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Ubuntu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Fira Sans Extra Condensed Medium"/>
      <p:regular r:id="rId49"/>
      <p:bold r:id="rId50"/>
      <p:italic r:id="rId51"/>
      <p:boldItalic r:id="rId52"/>
    </p:embeddedFont>
    <p:embeddedFont>
      <p:font typeface="Lato Light"/>
      <p:regular r:id="rId53"/>
      <p:bold r:id="rId54"/>
      <p:italic r:id="rId55"/>
      <p:boldItalic r:id="rId56"/>
    </p:embeddedFont>
    <p:embeddedFont>
      <p:font typeface="Assistant"/>
      <p:regular r:id="rId57"/>
      <p:bold r:id="rId58"/>
    </p:embeddedFont>
    <p:embeddedFont>
      <p:font typeface="Pathway Gothic One"/>
      <p:regular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990768-D58E-48A8-B0A1-EDE77355BD90}">
  <a:tblStyle styleId="{EB990768-D58E-48A8-B0A1-EDE77355B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Ubuntu-bold.fntdata"/><Relationship Id="rId41" Type="http://schemas.openxmlformats.org/officeDocument/2006/relationships/font" Target="fonts/Ubuntu-regular.fntdata"/><Relationship Id="rId44" Type="http://schemas.openxmlformats.org/officeDocument/2006/relationships/font" Target="fonts/Ubuntu-boldItalic.fntdata"/><Relationship Id="rId43" Type="http://schemas.openxmlformats.org/officeDocument/2006/relationships/font" Target="fonts/Ubuntu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FiraSansExtraCondensed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Medium-italic.fntdata"/><Relationship Id="rId50" Type="http://schemas.openxmlformats.org/officeDocument/2006/relationships/font" Target="fonts/FiraSansExtraCondensedMedium-bold.fntdata"/><Relationship Id="rId53" Type="http://schemas.openxmlformats.org/officeDocument/2006/relationships/font" Target="fonts/LatoLight-regular.fntdata"/><Relationship Id="rId52" Type="http://schemas.openxmlformats.org/officeDocument/2006/relationships/font" Target="fonts/FiraSansExtraCondensed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LatoLight-italic.fntdata"/><Relationship Id="rId10" Type="http://schemas.openxmlformats.org/officeDocument/2006/relationships/slide" Target="slides/slide5.xml"/><Relationship Id="rId54" Type="http://schemas.openxmlformats.org/officeDocument/2006/relationships/font" Target="fonts/LatoLight-bold.fntdata"/><Relationship Id="rId13" Type="http://schemas.openxmlformats.org/officeDocument/2006/relationships/slide" Target="slides/slide8.xml"/><Relationship Id="rId57" Type="http://schemas.openxmlformats.org/officeDocument/2006/relationships/font" Target="fonts/Assistant-regular.fntdata"/><Relationship Id="rId12" Type="http://schemas.openxmlformats.org/officeDocument/2006/relationships/slide" Target="slides/slide7.xml"/><Relationship Id="rId56" Type="http://schemas.openxmlformats.org/officeDocument/2006/relationships/font" Target="fonts/LatoLight-boldItalic.fntdata"/><Relationship Id="rId15" Type="http://schemas.openxmlformats.org/officeDocument/2006/relationships/slide" Target="slides/slide10.xml"/><Relationship Id="rId59" Type="http://schemas.openxmlformats.org/officeDocument/2006/relationships/font" Target="fonts/PathwayGothicOne-regular.fntdata"/><Relationship Id="rId14" Type="http://schemas.openxmlformats.org/officeDocument/2006/relationships/slide" Target="slides/slide9.xml"/><Relationship Id="rId58" Type="http://schemas.openxmlformats.org/officeDocument/2006/relationships/font" Target="fonts/Assistan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0fc00d34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60fc00d34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60fc00d34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60fc00d34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60fc00d34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60fc00d34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60fc00d34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60fc00d34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0fc00d34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60fc00d34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60fc00d34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60fc00d34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60fc00d34a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60fc00d34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ca05082306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ca05082306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ca05082306_3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ca05082306_3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ca05082306_3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ca05082306_3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a05082306_3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a05082306_3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9ffe6f79c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9ffe6f79c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9ffe6f79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79ffe6f79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79ffe6f79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79ffe6f79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79ffe6f79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79ffe6f79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9ffe6f79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9ffe6f79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9ffe6f79c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9ffe6f79c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ca05082306_3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ca05082306_3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79ffe6f79c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79ffe6f79c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79ffe6f79c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79ffe6f79c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ca05082306_3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ca05082306_3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0fc00d34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60fc00d34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79ffe6f79c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79ffe6f79c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ca05082306_3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ca05082306_3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ca05082306_3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ca05082306_3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9ffe6f79c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9ffe6f79c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ca05082306_3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ca05082306_3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ca05082306_3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ca05082306_3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0f2b90c92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60f2b90c92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0f2b90c92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0f2b90c92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0fc00d34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60fc00d34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0fc00d34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60fc00d34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0fc00d34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60fc00d34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60fc00d34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60fc00d34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20000" y="882300"/>
            <a:ext cx="4616400" cy="1040700"/>
            <a:chOff x="720000" y="882300"/>
            <a:chExt cx="4616400" cy="1040700"/>
          </a:xfrm>
        </p:grpSpPr>
        <p:sp>
          <p:nvSpPr>
            <p:cNvPr id="11" name="Google Shape;11;p2"/>
            <p:cNvSpPr/>
            <p:nvPr/>
          </p:nvSpPr>
          <p:spPr>
            <a:xfrm>
              <a:off x="1021200" y="882300"/>
              <a:ext cx="4315200" cy="10407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5400000">
              <a:off x="742913" y="1228637"/>
              <a:ext cx="302200" cy="348027"/>
            </a:xfrm>
            <a:prstGeom prst="flowChartMerg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1281952" y="35100"/>
            <a:ext cx="51000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234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304695" y="1884900"/>
            <a:ext cx="37137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2129700" y="1966650"/>
            <a:ext cx="4884600" cy="1057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 flipH="1">
            <a:off x="2001775" y="3135425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11"/>
          <p:cNvSpPr txBox="1"/>
          <p:nvPr>
            <p:ph hasCustomPrompt="1" type="title"/>
          </p:nvPr>
        </p:nvSpPr>
        <p:spPr>
          <a:xfrm flipH="1">
            <a:off x="1585952" y="2206488"/>
            <a:ext cx="5972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 flipH="1">
            <a:off x="1848400" y="-232843"/>
            <a:ext cx="5447100" cy="1229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idx="2" type="title"/>
          </p:nvPr>
        </p:nvSpPr>
        <p:spPr>
          <a:xfrm>
            <a:off x="1705510" y="1772375"/>
            <a:ext cx="2135100" cy="577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1705513" y="2099525"/>
            <a:ext cx="2632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3" type="ctrTitle"/>
          </p:nvPr>
        </p:nvSpPr>
        <p:spPr>
          <a:xfrm>
            <a:off x="2443262" y="1258900"/>
            <a:ext cx="21351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4" type="title"/>
          </p:nvPr>
        </p:nvSpPr>
        <p:spPr>
          <a:xfrm>
            <a:off x="1705510" y="3352975"/>
            <a:ext cx="2135100" cy="577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5" type="subTitle"/>
          </p:nvPr>
        </p:nvSpPr>
        <p:spPr>
          <a:xfrm>
            <a:off x="1705513" y="3680125"/>
            <a:ext cx="2632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6" type="ctrTitle"/>
          </p:nvPr>
        </p:nvSpPr>
        <p:spPr>
          <a:xfrm>
            <a:off x="2443262" y="2839500"/>
            <a:ext cx="21351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7" type="title"/>
          </p:nvPr>
        </p:nvSpPr>
        <p:spPr>
          <a:xfrm>
            <a:off x="4805707" y="1772375"/>
            <a:ext cx="2135100" cy="577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8" type="subTitle"/>
          </p:nvPr>
        </p:nvSpPr>
        <p:spPr>
          <a:xfrm>
            <a:off x="4805709" y="2099525"/>
            <a:ext cx="2632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9" type="ctrTitle"/>
          </p:nvPr>
        </p:nvSpPr>
        <p:spPr>
          <a:xfrm>
            <a:off x="5543458" y="1258900"/>
            <a:ext cx="21351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13" type="title"/>
          </p:nvPr>
        </p:nvSpPr>
        <p:spPr>
          <a:xfrm>
            <a:off x="4868735" y="3352975"/>
            <a:ext cx="2135100" cy="577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14" type="subTitle"/>
          </p:nvPr>
        </p:nvSpPr>
        <p:spPr>
          <a:xfrm>
            <a:off x="4868738" y="3680125"/>
            <a:ext cx="2632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5" type="ctrTitle"/>
          </p:nvPr>
        </p:nvSpPr>
        <p:spPr>
          <a:xfrm>
            <a:off x="5543458" y="2839500"/>
            <a:ext cx="21351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cxnSp>
        <p:nvCxnSpPr>
          <p:cNvPr id="77" name="Google Shape;77;p13"/>
          <p:cNvCxnSpPr/>
          <p:nvPr/>
        </p:nvCxnSpPr>
        <p:spPr>
          <a:xfrm>
            <a:off x="1465338" y="1801725"/>
            <a:ext cx="0" cy="15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8" name="Google Shape;78;p13"/>
          <p:cNvCxnSpPr/>
          <p:nvPr/>
        </p:nvCxnSpPr>
        <p:spPr>
          <a:xfrm>
            <a:off x="4537134" y="1801725"/>
            <a:ext cx="0" cy="15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idx="1" type="subTitle"/>
          </p:nvPr>
        </p:nvSpPr>
        <p:spPr>
          <a:xfrm flipH="1">
            <a:off x="1811100" y="1453300"/>
            <a:ext cx="3484800" cy="14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4"/>
          <p:cNvSpPr/>
          <p:nvPr/>
        </p:nvSpPr>
        <p:spPr>
          <a:xfrm rot="10800000">
            <a:off x="3333825" y="3148750"/>
            <a:ext cx="4371900" cy="342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>
            <p:ph type="ctrTitle"/>
          </p:nvPr>
        </p:nvSpPr>
        <p:spPr>
          <a:xfrm flipH="1">
            <a:off x="3571875" y="3100350"/>
            <a:ext cx="23469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ctrTitle"/>
          </p:nvPr>
        </p:nvSpPr>
        <p:spPr>
          <a:xfrm flipH="1">
            <a:off x="1809075" y="1989150"/>
            <a:ext cx="2315700" cy="9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 flipH="1">
            <a:off x="1695225" y="2953275"/>
            <a:ext cx="2543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5"/>
          <p:cNvSpPr txBox="1"/>
          <p:nvPr>
            <p:ph idx="2" type="title"/>
          </p:nvPr>
        </p:nvSpPr>
        <p:spPr>
          <a:xfrm>
            <a:off x="3386699" y="692400"/>
            <a:ext cx="2675400" cy="896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7" name="Google Shape;87;p15"/>
          <p:cNvCxnSpPr/>
          <p:nvPr/>
        </p:nvCxnSpPr>
        <p:spPr>
          <a:xfrm rot="10800000">
            <a:off x="76200" y="2740150"/>
            <a:ext cx="204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8" name="Google Shape;88;p15"/>
          <p:cNvSpPr txBox="1"/>
          <p:nvPr>
            <p:ph idx="3" type="ctrTitle"/>
          </p:nvPr>
        </p:nvSpPr>
        <p:spPr>
          <a:xfrm flipH="1">
            <a:off x="5364825" y="1989150"/>
            <a:ext cx="2315700" cy="9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9" name="Google Shape;89;p15"/>
          <p:cNvCxnSpPr/>
          <p:nvPr/>
        </p:nvCxnSpPr>
        <p:spPr>
          <a:xfrm>
            <a:off x="7324725" y="2740150"/>
            <a:ext cx="211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0" name="Google Shape;90;p15"/>
          <p:cNvSpPr txBox="1"/>
          <p:nvPr>
            <p:ph idx="4" type="subTitle"/>
          </p:nvPr>
        </p:nvSpPr>
        <p:spPr>
          <a:xfrm flipH="1">
            <a:off x="5250975" y="2953275"/>
            <a:ext cx="2543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hasCustomPrompt="1" type="title"/>
          </p:nvPr>
        </p:nvSpPr>
        <p:spPr>
          <a:xfrm>
            <a:off x="3534972" y="1362150"/>
            <a:ext cx="2135100" cy="577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3534975" y="1787542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2" type="ctrTitle"/>
          </p:nvPr>
        </p:nvSpPr>
        <p:spPr>
          <a:xfrm>
            <a:off x="4316025" y="940340"/>
            <a:ext cx="45282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cxnSp>
        <p:nvCxnSpPr>
          <p:cNvPr id="95" name="Google Shape;95;p16"/>
          <p:cNvCxnSpPr/>
          <p:nvPr/>
        </p:nvCxnSpPr>
        <p:spPr>
          <a:xfrm>
            <a:off x="3381375" y="-619125"/>
            <a:ext cx="0" cy="205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1" type="subTitle"/>
          </p:nvPr>
        </p:nvSpPr>
        <p:spPr>
          <a:xfrm flipH="1">
            <a:off x="1249375" y="3138325"/>
            <a:ext cx="18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" type="subTitle"/>
          </p:nvPr>
        </p:nvSpPr>
        <p:spPr>
          <a:xfrm flipH="1">
            <a:off x="3608725" y="3138325"/>
            <a:ext cx="1925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3" type="subTitle"/>
          </p:nvPr>
        </p:nvSpPr>
        <p:spPr>
          <a:xfrm flipH="1">
            <a:off x="6067825" y="3138325"/>
            <a:ext cx="18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type="ctrTitle"/>
          </p:nvPr>
        </p:nvSpPr>
        <p:spPr>
          <a:xfrm flipH="1">
            <a:off x="1079575" y="2324457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7"/>
          <p:cNvSpPr txBox="1"/>
          <p:nvPr>
            <p:ph idx="4" type="title"/>
          </p:nvPr>
        </p:nvSpPr>
        <p:spPr>
          <a:xfrm>
            <a:off x="3240099" y="540000"/>
            <a:ext cx="26754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5" type="ctrTitle"/>
          </p:nvPr>
        </p:nvSpPr>
        <p:spPr>
          <a:xfrm flipH="1">
            <a:off x="3480088" y="2324457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7"/>
          <p:cNvSpPr txBox="1"/>
          <p:nvPr>
            <p:ph idx="6" type="ctrTitle"/>
          </p:nvPr>
        </p:nvSpPr>
        <p:spPr>
          <a:xfrm flipH="1">
            <a:off x="5868200" y="2324457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5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ctrTitle"/>
          </p:nvPr>
        </p:nvSpPr>
        <p:spPr>
          <a:xfrm flipH="1">
            <a:off x="4325025" y="3300050"/>
            <a:ext cx="288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 flipH="1">
            <a:off x="4325025" y="3801662"/>
            <a:ext cx="22011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7" name="Google Shape;107;p18"/>
          <p:cNvCxnSpPr/>
          <p:nvPr/>
        </p:nvCxnSpPr>
        <p:spPr>
          <a:xfrm rot="10800000">
            <a:off x="-38175" y="3588950"/>
            <a:ext cx="42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ctrTitle"/>
          </p:nvPr>
        </p:nvSpPr>
        <p:spPr>
          <a:xfrm>
            <a:off x="1574625" y="178165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1856787" y="2329811"/>
            <a:ext cx="134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19"/>
          <p:cNvSpPr txBox="1"/>
          <p:nvPr>
            <p:ph idx="2" type="ctrTitle"/>
          </p:nvPr>
        </p:nvSpPr>
        <p:spPr>
          <a:xfrm>
            <a:off x="3618812" y="178165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3" type="subTitle"/>
          </p:nvPr>
        </p:nvSpPr>
        <p:spPr>
          <a:xfrm>
            <a:off x="3900954" y="2341505"/>
            <a:ext cx="134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19"/>
          <p:cNvSpPr txBox="1"/>
          <p:nvPr>
            <p:ph idx="4" type="ctrTitle"/>
          </p:nvPr>
        </p:nvSpPr>
        <p:spPr>
          <a:xfrm>
            <a:off x="5662963" y="178165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5" type="subTitle"/>
          </p:nvPr>
        </p:nvSpPr>
        <p:spPr>
          <a:xfrm>
            <a:off x="5945133" y="2341511"/>
            <a:ext cx="134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19"/>
          <p:cNvSpPr txBox="1"/>
          <p:nvPr>
            <p:ph idx="6" type="ctrTitle"/>
          </p:nvPr>
        </p:nvSpPr>
        <p:spPr>
          <a:xfrm>
            <a:off x="1574625" y="3387222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7" type="subTitle"/>
          </p:nvPr>
        </p:nvSpPr>
        <p:spPr>
          <a:xfrm>
            <a:off x="1856786" y="3956411"/>
            <a:ext cx="134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19"/>
          <p:cNvSpPr txBox="1"/>
          <p:nvPr>
            <p:ph idx="8" type="ctrTitle"/>
          </p:nvPr>
        </p:nvSpPr>
        <p:spPr>
          <a:xfrm>
            <a:off x="3618812" y="3387222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9" type="subTitle"/>
          </p:nvPr>
        </p:nvSpPr>
        <p:spPr>
          <a:xfrm>
            <a:off x="3900954" y="3958307"/>
            <a:ext cx="134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9" name="Google Shape;119;p19"/>
          <p:cNvSpPr txBox="1"/>
          <p:nvPr>
            <p:ph idx="13" type="ctrTitle"/>
          </p:nvPr>
        </p:nvSpPr>
        <p:spPr>
          <a:xfrm>
            <a:off x="5662963" y="3383847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4" type="subTitle"/>
          </p:nvPr>
        </p:nvSpPr>
        <p:spPr>
          <a:xfrm>
            <a:off x="5945133" y="3958309"/>
            <a:ext cx="134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1" name="Google Shape;121;p19"/>
          <p:cNvSpPr txBox="1"/>
          <p:nvPr>
            <p:ph idx="15" type="ctrTitle"/>
          </p:nvPr>
        </p:nvSpPr>
        <p:spPr>
          <a:xfrm flipH="1">
            <a:off x="2574200" y="357000"/>
            <a:ext cx="3995700" cy="122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79886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79886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 flipH="1">
            <a:off x="11333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 flipH="1">
            <a:off x="11333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7988691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720000" y="1275018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9" name="Google Shape;129;p20"/>
          <p:cNvSpPr txBox="1"/>
          <p:nvPr>
            <p:ph hasCustomPrompt="1" type="title"/>
          </p:nvPr>
        </p:nvSpPr>
        <p:spPr>
          <a:xfrm>
            <a:off x="911345" y="6554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0"/>
          <p:cNvSpPr txBox="1"/>
          <p:nvPr>
            <p:ph idx="2" type="subTitle"/>
          </p:nvPr>
        </p:nvSpPr>
        <p:spPr>
          <a:xfrm>
            <a:off x="3283500" y="2622968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20"/>
          <p:cNvSpPr txBox="1"/>
          <p:nvPr>
            <p:ph hasCustomPrompt="1" idx="3" type="title"/>
          </p:nvPr>
        </p:nvSpPr>
        <p:spPr>
          <a:xfrm>
            <a:off x="3474845" y="200337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0"/>
          <p:cNvSpPr txBox="1"/>
          <p:nvPr>
            <p:ph idx="4" type="subTitle"/>
          </p:nvPr>
        </p:nvSpPr>
        <p:spPr>
          <a:xfrm>
            <a:off x="720100" y="3970918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20"/>
          <p:cNvSpPr txBox="1"/>
          <p:nvPr>
            <p:ph hasCustomPrompt="1" idx="5" type="title"/>
          </p:nvPr>
        </p:nvSpPr>
        <p:spPr>
          <a:xfrm>
            <a:off x="911445" y="33513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134" name="Google Shape;134;p20"/>
          <p:cNvCxnSpPr/>
          <p:nvPr/>
        </p:nvCxnSpPr>
        <p:spPr>
          <a:xfrm rot="10800000">
            <a:off x="-109375" y="3640225"/>
            <a:ext cx="156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35" name="Google Shape;135;p20"/>
          <p:cNvCxnSpPr/>
          <p:nvPr/>
        </p:nvCxnSpPr>
        <p:spPr>
          <a:xfrm rot="10800000">
            <a:off x="7727975" y="2292275"/>
            <a:ext cx="156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6" name="Google Shape;136;p20"/>
          <p:cNvCxnSpPr/>
          <p:nvPr/>
        </p:nvCxnSpPr>
        <p:spPr>
          <a:xfrm rot="10800000">
            <a:off x="-109375" y="944325"/>
            <a:ext cx="156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534100" y="1447650"/>
            <a:ext cx="1174500" cy="999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hasCustomPrompt="1" type="title"/>
          </p:nvPr>
        </p:nvSpPr>
        <p:spPr>
          <a:xfrm>
            <a:off x="1053797" y="1690800"/>
            <a:ext cx="2135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/>
        </p:nvSpPr>
        <p:spPr>
          <a:xfrm rot="-5400000">
            <a:off x="2637514" y="2072288"/>
            <a:ext cx="238775" cy="208200"/>
          </a:xfrm>
          <a:prstGeom prst="flowChartMerg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3351875" y="2542617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ctrTitle"/>
          </p:nvPr>
        </p:nvSpPr>
        <p:spPr>
          <a:xfrm>
            <a:off x="3306998" y="1716700"/>
            <a:ext cx="45282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ctrTitle"/>
          </p:nvPr>
        </p:nvSpPr>
        <p:spPr>
          <a:xfrm flipH="1">
            <a:off x="986825" y="2380725"/>
            <a:ext cx="2315700" cy="9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1" type="subTitle"/>
          </p:nvPr>
        </p:nvSpPr>
        <p:spPr>
          <a:xfrm flipH="1">
            <a:off x="1134575" y="3297225"/>
            <a:ext cx="202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0" name="Google Shape;140;p21"/>
          <p:cNvSpPr txBox="1"/>
          <p:nvPr>
            <p:ph idx="2" type="title"/>
          </p:nvPr>
        </p:nvSpPr>
        <p:spPr>
          <a:xfrm>
            <a:off x="3234299" y="82800"/>
            <a:ext cx="2675400" cy="896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41" name="Google Shape;141;p21"/>
          <p:cNvCxnSpPr/>
          <p:nvPr/>
        </p:nvCxnSpPr>
        <p:spPr>
          <a:xfrm>
            <a:off x="2144675" y="3944875"/>
            <a:ext cx="0" cy="11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42" name="Google Shape;142;p21"/>
          <p:cNvSpPr txBox="1"/>
          <p:nvPr>
            <p:ph idx="3" type="ctrTitle"/>
          </p:nvPr>
        </p:nvSpPr>
        <p:spPr>
          <a:xfrm flipH="1">
            <a:off x="3414150" y="2380725"/>
            <a:ext cx="2315700" cy="9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4" type="subTitle"/>
          </p:nvPr>
        </p:nvSpPr>
        <p:spPr>
          <a:xfrm flipH="1">
            <a:off x="3561900" y="3297225"/>
            <a:ext cx="202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4" name="Google Shape;144;p21"/>
          <p:cNvSpPr txBox="1"/>
          <p:nvPr>
            <p:ph idx="5" type="ctrTitle"/>
          </p:nvPr>
        </p:nvSpPr>
        <p:spPr>
          <a:xfrm flipH="1">
            <a:off x="5898850" y="2380725"/>
            <a:ext cx="2315700" cy="9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6" type="subTitle"/>
          </p:nvPr>
        </p:nvSpPr>
        <p:spPr>
          <a:xfrm flipH="1">
            <a:off x="6046600" y="3297225"/>
            <a:ext cx="202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146" name="Google Shape;146;p21"/>
          <p:cNvCxnSpPr/>
          <p:nvPr/>
        </p:nvCxnSpPr>
        <p:spPr>
          <a:xfrm>
            <a:off x="7056700" y="3944875"/>
            <a:ext cx="0" cy="11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47" name="Google Shape;147;p21"/>
          <p:cNvCxnSpPr/>
          <p:nvPr/>
        </p:nvCxnSpPr>
        <p:spPr>
          <a:xfrm>
            <a:off x="4572000" y="3944875"/>
            <a:ext cx="0" cy="11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ctrTitle"/>
          </p:nvPr>
        </p:nvSpPr>
        <p:spPr>
          <a:xfrm flipH="1">
            <a:off x="5506125" y="1784875"/>
            <a:ext cx="1894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" type="subTitle"/>
          </p:nvPr>
        </p:nvSpPr>
        <p:spPr>
          <a:xfrm flipH="1">
            <a:off x="5511050" y="2289821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ctrTitle"/>
          </p:nvPr>
        </p:nvSpPr>
        <p:spPr>
          <a:xfrm>
            <a:off x="1284916" y="846175"/>
            <a:ext cx="183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23"/>
          <p:cNvSpPr txBox="1"/>
          <p:nvPr>
            <p:ph idx="1" type="subTitle"/>
          </p:nvPr>
        </p:nvSpPr>
        <p:spPr>
          <a:xfrm>
            <a:off x="1284941" y="1364068"/>
            <a:ext cx="18393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ctrTitle"/>
          </p:nvPr>
        </p:nvSpPr>
        <p:spPr>
          <a:xfrm>
            <a:off x="713225" y="2480603"/>
            <a:ext cx="1830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1" type="subTitle"/>
          </p:nvPr>
        </p:nvSpPr>
        <p:spPr>
          <a:xfrm>
            <a:off x="713225" y="2935948"/>
            <a:ext cx="1830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7" name="Google Shape;157;p24"/>
          <p:cNvSpPr txBox="1"/>
          <p:nvPr>
            <p:ph idx="2" type="ctrTitle"/>
          </p:nvPr>
        </p:nvSpPr>
        <p:spPr>
          <a:xfrm>
            <a:off x="2675542" y="2480603"/>
            <a:ext cx="1830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3" type="subTitle"/>
          </p:nvPr>
        </p:nvSpPr>
        <p:spPr>
          <a:xfrm>
            <a:off x="2675521" y="2935941"/>
            <a:ext cx="1830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9" name="Google Shape;159;p24"/>
          <p:cNvSpPr txBox="1"/>
          <p:nvPr>
            <p:ph idx="4" type="ctrTitle"/>
          </p:nvPr>
        </p:nvSpPr>
        <p:spPr>
          <a:xfrm>
            <a:off x="4637823" y="2480603"/>
            <a:ext cx="1830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5" type="subTitle"/>
          </p:nvPr>
        </p:nvSpPr>
        <p:spPr>
          <a:xfrm>
            <a:off x="4637975" y="2935941"/>
            <a:ext cx="1830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1" name="Google Shape;161;p24"/>
          <p:cNvSpPr txBox="1"/>
          <p:nvPr>
            <p:ph idx="6" type="ctrTitle"/>
          </p:nvPr>
        </p:nvSpPr>
        <p:spPr>
          <a:xfrm>
            <a:off x="6600427" y="2480601"/>
            <a:ext cx="1830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7" type="subTitle"/>
          </p:nvPr>
        </p:nvSpPr>
        <p:spPr>
          <a:xfrm>
            <a:off x="6600573" y="2935946"/>
            <a:ext cx="1830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3" name="Google Shape;163;p24"/>
          <p:cNvSpPr txBox="1"/>
          <p:nvPr>
            <p:ph idx="8" type="ctrTitle"/>
          </p:nvPr>
        </p:nvSpPr>
        <p:spPr>
          <a:xfrm flipH="1">
            <a:off x="713275" y="357000"/>
            <a:ext cx="77175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1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ctrTitle"/>
          </p:nvPr>
        </p:nvSpPr>
        <p:spPr>
          <a:xfrm flipH="1">
            <a:off x="1784275" y="539500"/>
            <a:ext cx="6646500" cy="1867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57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1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ctrTitle"/>
          </p:nvPr>
        </p:nvSpPr>
        <p:spPr>
          <a:xfrm flipH="1">
            <a:off x="713225" y="1566275"/>
            <a:ext cx="2885400" cy="10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8" name="Google Shape;168;p26"/>
          <p:cNvSpPr txBox="1"/>
          <p:nvPr>
            <p:ph idx="1" type="subTitle"/>
          </p:nvPr>
        </p:nvSpPr>
        <p:spPr>
          <a:xfrm flipH="1">
            <a:off x="713225" y="2566825"/>
            <a:ext cx="28854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14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type="ctrTitle"/>
          </p:nvPr>
        </p:nvSpPr>
        <p:spPr>
          <a:xfrm flipH="1">
            <a:off x="2923150" y="1748425"/>
            <a:ext cx="3297600" cy="9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 flipH="1">
            <a:off x="2923175" y="2724313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15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ctrTitle"/>
          </p:nvPr>
        </p:nvSpPr>
        <p:spPr>
          <a:xfrm flipH="1">
            <a:off x="713275" y="421100"/>
            <a:ext cx="7717500" cy="577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7" name="Google Shape;177;p28"/>
          <p:cNvSpPr txBox="1"/>
          <p:nvPr>
            <p:ph hasCustomPrompt="1" idx="2" type="title"/>
          </p:nvPr>
        </p:nvSpPr>
        <p:spPr>
          <a:xfrm>
            <a:off x="987900" y="1672513"/>
            <a:ext cx="951900" cy="999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28"/>
          <p:cNvSpPr txBox="1"/>
          <p:nvPr>
            <p:ph idx="1" type="subTitle"/>
          </p:nvPr>
        </p:nvSpPr>
        <p:spPr>
          <a:xfrm>
            <a:off x="1939788" y="2081113"/>
            <a:ext cx="2632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9" name="Google Shape;179;p28"/>
          <p:cNvSpPr txBox="1"/>
          <p:nvPr>
            <p:ph idx="3" type="ctrTitle"/>
          </p:nvPr>
        </p:nvSpPr>
        <p:spPr>
          <a:xfrm>
            <a:off x="1939800" y="1685713"/>
            <a:ext cx="26322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hasCustomPrompt="1" idx="4" type="title"/>
          </p:nvPr>
        </p:nvSpPr>
        <p:spPr>
          <a:xfrm>
            <a:off x="4572000" y="1672513"/>
            <a:ext cx="951900" cy="999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28"/>
          <p:cNvSpPr txBox="1"/>
          <p:nvPr>
            <p:ph idx="5" type="subTitle"/>
          </p:nvPr>
        </p:nvSpPr>
        <p:spPr>
          <a:xfrm>
            <a:off x="5523888" y="2081113"/>
            <a:ext cx="2632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idx="6" type="ctrTitle"/>
          </p:nvPr>
        </p:nvSpPr>
        <p:spPr>
          <a:xfrm>
            <a:off x="5523900" y="1685713"/>
            <a:ext cx="26322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83" name="Google Shape;183;p28"/>
          <p:cNvSpPr txBox="1"/>
          <p:nvPr>
            <p:ph hasCustomPrompt="1" idx="7" type="title"/>
          </p:nvPr>
        </p:nvSpPr>
        <p:spPr>
          <a:xfrm>
            <a:off x="987900" y="3011538"/>
            <a:ext cx="951900" cy="999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8"/>
          <p:cNvSpPr txBox="1"/>
          <p:nvPr>
            <p:ph idx="8" type="subTitle"/>
          </p:nvPr>
        </p:nvSpPr>
        <p:spPr>
          <a:xfrm>
            <a:off x="1939788" y="3420138"/>
            <a:ext cx="2632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9" type="ctrTitle"/>
          </p:nvPr>
        </p:nvSpPr>
        <p:spPr>
          <a:xfrm>
            <a:off x="1939800" y="3024738"/>
            <a:ext cx="26322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hasCustomPrompt="1" idx="13" type="title"/>
          </p:nvPr>
        </p:nvSpPr>
        <p:spPr>
          <a:xfrm>
            <a:off x="4572000" y="3011538"/>
            <a:ext cx="951900" cy="999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7" name="Google Shape;187;p28"/>
          <p:cNvSpPr txBox="1"/>
          <p:nvPr>
            <p:ph idx="14" type="subTitle"/>
          </p:nvPr>
        </p:nvSpPr>
        <p:spPr>
          <a:xfrm>
            <a:off x="5523888" y="3420138"/>
            <a:ext cx="2632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 Light"/>
              <a:buNone/>
              <a:defRPr sz="11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15" type="ctrTitle"/>
          </p:nvPr>
        </p:nvSpPr>
        <p:spPr>
          <a:xfrm>
            <a:off x="5523900" y="3024738"/>
            <a:ext cx="26322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16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idx="1" type="subTitle"/>
          </p:nvPr>
        </p:nvSpPr>
        <p:spPr>
          <a:xfrm flipH="1">
            <a:off x="4815400" y="886900"/>
            <a:ext cx="3484800" cy="27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35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1" name="Google Shape;191;p29"/>
          <p:cNvSpPr txBox="1"/>
          <p:nvPr>
            <p:ph type="ctrTitle"/>
          </p:nvPr>
        </p:nvSpPr>
        <p:spPr>
          <a:xfrm flipH="1">
            <a:off x="4815400" y="3972850"/>
            <a:ext cx="34848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7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hasCustomPrompt="1" type="title"/>
          </p:nvPr>
        </p:nvSpPr>
        <p:spPr>
          <a:xfrm>
            <a:off x="3732100" y="1439513"/>
            <a:ext cx="1596300" cy="80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30"/>
          <p:cNvSpPr txBox="1"/>
          <p:nvPr>
            <p:ph idx="1" type="subTitle"/>
          </p:nvPr>
        </p:nvSpPr>
        <p:spPr>
          <a:xfrm>
            <a:off x="3732100" y="3314288"/>
            <a:ext cx="45282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idx="2" type="ctrTitle"/>
          </p:nvPr>
        </p:nvSpPr>
        <p:spPr>
          <a:xfrm>
            <a:off x="3732098" y="2314688"/>
            <a:ext cx="45282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18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ctrTitle"/>
          </p:nvPr>
        </p:nvSpPr>
        <p:spPr>
          <a:xfrm flipH="1">
            <a:off x="4731475" y="1039250"/>
            <a:ext cx="3706500" cy="5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8" name="Google Shape;198;p31"/>
          <p:cNvSpPr txBox="1"/>
          <p:nvPr>
            <p:ph idx="1" type="subTitle"/>
          </p:nvPr>
        </p:nvSpPr>
        <p:spPr>
          <a:xfrm flipH="1">
            <a:off x="4731475" y="1584550"/>
            <a:ext cx="3706500" cy="25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■"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 Light"/>
              <a:buChar char="●"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●"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Light"/>
              <a:buChar char="○"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9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ctrTitle"/>
          </p:nvPr>
        </p:nvSpPr>
        <p:spPr>
          <a:xfrm>
            <a:off x="713225" y="2427100"/>
            <a:ext cx="26184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>
            <a:off x="713225" y="2882450"/>
            <a:ext cx="2618400" cy="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2" name="Google Shape;202;p32"/>
          <p:cNvSpPr txBox="1"/>
          <p:nvPr>
            <p:ph idx="2" type="ctrTitle"/>
          </p:nvPr>
        </p:nvSpPr>
        <p:spPr>
          <a:xfrm flipH="1">
            <a:off x="713275" y="357000"/>
            <a:ext cx="77175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3" name="Google Shape;203;p32"/>
          <p:cNvSpPr txBox="1"/>
          <p:nvPr>
            <p:ph idx="3" type="ctrTitle"/>
          </p:nvPr>
        </p:nvSpPr>
        <p:spPr>
          <a:xfrm>
            <a:off x="5812500" y="2427100"/>
            <a:ext cx="26184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idx="4" type="subTitle"/>
          </p:nvPr>
        </p:nvSpPr>
        <p:spPr>
          <a:xfrm>
            <a:off x="5812500" y="2882450"/>
            <a:ext cx="2618400" cy="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20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ctrTitle"/>
          </p:nvPr>
        </p:nvSpPr>
        <p:spPr>
          <a:xfrm>
            <a:off x="713225" y="1636425"/>
            <a:ext cx="26184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713225" y="2091775"/>
            <a:ext cx="2618400" cy="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8" name="Google Shape;208;p33"/>
          <p:cNvSpPr txBox="1"/>
          <p:nvPr>
            <p:ph idx="2" type="ctrTitle"/>
          </p:nvPr>
        </p:nvSpPr>
        <p:spPr>
          <a:xfrm flipH="1">
            <a:off x="713275" y="357000"/>
            <a:ext cx="77175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9" name="Google Shape;209;p33"/>
          <p:cNvSpPr txBox="1"/>
          <p:nvPr>
            <p:ph idx="3" type="ctrTitle"/>
          </p:nvPr>
        </p:nvSpPr>
        <p:spPr>
          <a:xfrm>
            <a:off x="5812500" y="2663475"/>
            <a:ext cx="26184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0" name="Google Shape;210;p33"/>
          <p:cNvSpPr txBox="1"/>
          <p:nvPr>
            <p:ph idx="4" type="subTitle"/>
          </p:nvPr>
        </p:nvSpPr>
        <p:spPr>
          <a:xfrm>
            <a:off x="5812500" y="3118825"/>
            <a:ext cx="2618400" cy="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2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hasCustomPrompt="1" type="title"/>
          </p:nvPr>
        </p:nvSpPr>
        <p:spPr>
          <a:xfrm>
            <a:off x="3447613" y="1435150"/>
            <a:ext cx="1488900" cy="80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6000"/>
              <a:buNone/>
              <a:defRPr sz="7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34"/>
          <p:cNvSpPr txBox="1"/>
          <p:nvPr>
            <p:ph idx="1" type="subTitle"/>
          </p:nvPr>
        </p:nvSpPr>
        <p:spPr>
          <a:xfrm>
            <a:off x="713227" y="3309925"/>
            <a:ext cx="4223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Lato Light"/>
              <a:buNone/>
              <a:defRPr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14" name="Google Shape;214;p34"/>
          <p:cNvSpPr txBox="1"/>
          <p:nvPr>
            <p:ph idx="2" type="ctrTitle"/>
          </p:nvPr>
        </p:nvSpPr>
        <p:spPr>
          <a:xfrm>
            <a:off x="713225" y="2310325"/>
            <a:ext cx="42231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2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ctrTitle"/>
          </p:nvPr>
        </p:nvSpPr>
        <p:spPr>
          <a:xfrm>
            <a:off x="1349450" y="2301253"/>
            <a:ext cx="1830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1" type="subTitle"/>
          </p:nvPr>
        </p:nvSpPr>
        <p:spPr>
          <a:xfrm>
            <a:off x="1349450" y="2756598"/>
            <a:ext cx="1830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8" name="Google Shape;218;p35"/>
          <p:cNvSpPr txBox="1"/>
          <p:nvPr>
            <p:ph idx="2" type="ctrTitle"/>
          </p:nvPr>
        </p:nvSpPr>
        <p:spPr>
          <a:xfrm>
            <a:off x="3656917" y="2761453"/>
            <a:ext cx="1830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9" name="Google Shape;219;p35"/>
          <p:cNvSpPr txBox="1"/>
          <p:nvPr>
            <p:ph idx="3" type="subTitle"/>
          </p:nvPr>
        </p:nvSpPr>
        <p:spPr>
          <a:xfrm>
            <a:off x="3656896" y="3216791"/>
            <a:ext cx="1830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0" name="Google Shape;220;p35"/>
          <p:cNvSpPr txBox="1"/>
          <p:nvPr>
            <p:ph idx="4" type="ctrTitle"/>
          </p:nvPr>
        </p:nvSpPr>
        <p:spPr>
          <a:xfrm>
            <a:off x="5964398" y="3221653"/>
            <a:ext cx="1830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5" type="subTitle"/>
          </p:nvPr>
        </p:nvSpPr>
        <p:spPr>
          <a:xfrm>
            <a:off x="5964550" y="3676991"/>
            <a:ext cx="1830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2" name="Google Shape;222;p35"/>
          <p:cNvSpPr txBox="1"/>
          <p:nvPr>
            <p:ph idx="6" type="ctrTitle"/>
          </p:nvPr>
        </p:nvSpPr>
        <p:spPr>
          <a:xfrm flipH="1">
            <a:off x="713275" y="357000"/>
            <a:ext cx="77175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3" name="Google Shape;223;p35"/>
          <p:cNvSpPr txBox="1"/>
          <p:nvPr>
            <p:ph hasCustomPrompt="1" idx="7" type="title"/>
          </p:nvPr>
        </p:nvSpPr>
        <p:spPr>
          <a:xfrm>
            <a:off x="1788500" y="1521050"/>
            <a:ext cx="951900" cy="78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4" name="Google Shape;224;p35"/>
          <p:cNvSpPr txBox="1"/>
          <p:nvPr>
            <p:ph hasCustomPrompt="1" idx="8" type="title"/>
          </p:nvPr>
        </p:nvSpPr>
        <p:spPr>
          <a:xfrm>
            <a:off x="4096050" y="1986847"/>
            <a:ext cx="951900" cy="78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35"/>
          <p:cNvSpPr txBox="1"/>
          <p:nvPr>
            <p:ph hasCustomPrompt="1" idx="9" type="title"/>
          </p:nvPr>
        </p:nvSpPr>
        <p:spPr>
          <a:xfrm>
            <a:off x="6403600" y="2436497"/>
            <a:ext cx="951900" cy="78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5">
  <p:cSld name="CUSTOM_23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ctrTitle"/>
          </p:nvPr>
        </p:nvSpPr>
        <p:spPr>
          <a:xfrm flipH="1">
            <a:off x="713225" y="3725175"/>
            <a:ext cx="2885400" cy="8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8" name="Google Shape;228;p36"/>
          <p:cNvSpPr txBox="1"/>
          <p:nvPr>
            <p:ph idx="1" type="subTitle"/>
          </p:nvPr>
        </p:nvSpPr>
        <p:spPr>
          <a:xfrm flipH="1">
            <a:off x="5545375" y="3725175"/>
            <a:ext cx="2885400" cy="8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4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ctrTitle"/>
          </p:nvPr>
        </p:nvSpPr>
        <p:spPr>
          <a:xfrm>
            <a:off x="773350" y="2186078"/>
            <a:ext cx="1830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1" name="Google Shape;231;p37"/>
          <p:cNvSpPr txBox="1"/>
          <p:nvPr>
            <p:ph idx="1" type="subTitle"/>
          </p:nvPr>
        </p:nvSpPr>
        <p:spPr>
          <a:xfrm>
            <a:off x="773350" y="3356573"/>
            <a:ext cx="1830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2" name="Google Shape;232;p37"/>
          <p:cNvSpPr txBox="1"/>
          <p:nvPr>
            <p:ph idx="2" type="ctrTitle"/>
          </p:nvPr>
        </p:nvSpPr>
        <p:spPr>
          <a:xfrm>
            <a:off x="2705667" y="2186078"/>
            <a:ext cx="1830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3" type="subTitle"/>
          </p:nvPr>
        </p:nvSpPr>
        <p:spPr>
          <a:xfrm>
            <a:off x="2705646" y="3356566"/>
            <a:ext cx="1830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4" name="Google Shape;234;p37"/>
          <p:cNvSpPr txBox="1"/>
          <p:nvPr>
            <p:ph idx="4" type="ctrTitle"/>
          </p:nvPr>
        </p:nvSpPr>
        <p:spPr>
          <a:xfrm>
            <a:off x="4637823" y="2186078"/>
            <a:ext cx="1830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5" name="Google Shape;235;p37"/>
          <p:cNvSpPr txBox="1"/>
          <p:nvPr>
            <p:ph idx="5" type="subTitle"/>
          </p:nvPr>
        </p:nvSpPr>
        <p:spPr>
          <a:xfrm>
            <a:off x="4637975" y="3356566"/>
            <a:ext cx="1830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6" name="Google Shape;236;p37"/>
          <p:cNvSpPr txBox="1"/>
          <p:nvPr>
            <p:ph idx="6" type="ctrTitle"/>
          </p:nvPr>
        </p:nvSpPr>
        <p:spPr>
          <a:xfrm>
            <a:off x="6570302" y="2186076"/>
            <a:ext cx="1830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7" name="Google Shape;237;p37"/>
          <p:cNvSpPr txBox="1"/>
          <p:nvPr>
            <p:ph idx="7" type="subTitle"/>
          </p:nvPr>
        </p:nvSpPr>
        <p:spPr>
          <a:xfrm>
            <a:off x="6570448" y="3356571"/>
            <a:ext cx="1830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8" name="Google Shape;238;p37"/>
          <p:cNvSpPr txBox="1"/>
          <p:nvPr>
            <p:ph idx="8" type="ctrTitle"/>
          </p:nvPr>
        </p:nvSpPr>
        <p:spPr>
          <a:xfrm flipH="1">
            <a:off x="713275" y="357000"/>
            <a:ext cx="77175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3">
  <p:cSld name="CUSTOM_25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ctrTitle"/>
          </p:nvPr>
        </p:nvSpPr>
        <p:spPr>
          <a:xfrm flipH="1">
            <a:off x="2829750" y="872850"/>
            <a:ext cx="3484500" cy="3397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57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6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ctrTitle"/>
          </p:nvPr>
        </p:nvSpPr>
        <p:spPr>
          <a:xfrm flipH="1">
            <a:off x="713275" y="357000"/>
            <a:ext cx="77175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7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ctrTitle"/>
          </p:nvPr>
        </p:nvSpPr>
        <p:spPr>
          <a:xfrm flipH="1">
            <a:off x="1880400" y="1469554"/>
            <a:ext cx="5396700" cy="220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4800"/>
              <a:buNone/>
              <a:defRPr sz="8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5"/>
          <p:cNvGrpSpPr/>
          <p:nvPr/>
        </p:nvGrpSpPr>
        <p:grpSpPr>
          <a:xfrm>
            <a:off x="5031569" y="2536675"/>
            <a:ext cx="3057300" cy="3025800"/>
            <a:chOff x="5031569" y="2460475"/>
            <a:chExt cx="3057300" cy="3025800"/>
          </a:xfrm>
        </p:grpSpPr>
        <p:sp>
          <p:nvSpPr>
            <p:cNvPr id="27" name="Google Shape;27;p5"/>
            <p:cNvSpPr/>
            <p:nvPr/>
          </p:nvSpPr>
          <p:spPr>
            <a:xfrm>
              <a:off x="5031569" y="2701075"/>
              <a:ext cx="3057300" cy="2785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5"/>
            <p:cNvSpPr/>
            <p:nvPr/>
          </p:nvSpPr>
          <p:spPr>
            <a:xfrm rot="10800000">
              <a:off x="6261532" y="2460475"/>
              <a:ext cx="597375" cy="355875"/>
            </a:xfrm>
            <a:prstGeom prst="flowChartMerg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" name="Google Shape;29;p5"/>
          <p:cNvGrpSpPr/>
          <p:nvPr/>
        </p:nvGrpSpPr>
        <p:grpSpPr>
          <a:xfrm>
            <a:off x="1057275" y="2536675"/>
            <a:ext cx="3057300" cy="3025800"/>
            <a:chOff x="1057275" y="2460475"/>
            <a:chExt cx="3057300" cy="3025800"/>
          </a:xfrm>
        </p:grpSpPr>
        <p:sp>
          <p:nvSpPr>
            <p:cNvPr id="30" name="Google Shape;30;p5"/>
            <p:cNvSpPr/>
            <p:nvPr/>
          </p:nvSpPr>
          <p:spPr>
            <a:xfrm>
              <a:off x="1057275" y="2701075"/>
              <a:ext cx="3057300" cy="2785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rot="10800000">
              <a:off x="2287225" y="2460475"/>
              <a:ext cx="597375" cy="355875"/>
            </a:xfrm>
            <a:prstGeom prst="flowChartMerg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5"/>
          <p:cNvSpPr txBox="1"/>
          <p:nvPr>
            <p:ph type="ctrTitle"/>
          </p:nvPr>
        </p:nvSpPr>
        <p:spPr>
          <a:xfrm flipH="1">
            <a:off x="756750" y="2488225"/>
            <a:ext cx="3645000" cy="9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 flipH="1">
            <a:off x="1502775" y="3452350"/>
            <a:ext cx="2166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 flipH="1">
            <a:off x="4965863" y="2903126"/>
            <a:ext cx="31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 flipH="1">
            <a:off x="5512112" y="3452350"/>
            <a:ext cx="2166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title"/>
          </p:nvPr>
        </p:nvSpPr>
        <p:spPr>
          <a:xfrm>
            <a:off x="3234299" y="540000"/>
            <a:ext cx="2675400" cy="896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28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ctrTitle"/>
          </p:nvPr>
        </p:nvSpPr>
        <p:spPr>
          <a:xfrm>
            <a:off x="1856775" y="1567463"/>
            <a:ext cx="1342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3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7" name="Google Shape;247;p41"/>
          <p:cNvSpPr txBox="1"/>
          <p:nvPr>
            <p:ph idx="1" type="subTitle"/>
          </p:nvPr>
        </p:nvSpPr>
        <p:spPr>
          <a:xfrm>
            <a:off x="1856775" y="2025826"/>
            <a:ext cx="13422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8" name="Google Shape;248;p41"/>
          <p:cNvSpPr txBox="1"/>
          <p:nvPr>
            <p:ph idx="2" type="ctrTitle"/>
          </p:nvPr>
        </p:nvSpPr>
        <p:spPr>
          <a:xfrm>
            <a:off x="3900964" y="1567463"/>
            <a:ext cx="1342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3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9" name="Google Shape;249;p41"/>
          <p:cNvSpPr txBox="1"/>
          <p:nvPr>
            <p:ph idx="3" type="subTitle"/>
          </p:nvPr>
        </p:nvSpPr>
        <p:spPr>
          <a:xfrm>
            <a:off x="3900950" y="2037532"/>
            <a:ext cx="13422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0" name="Google Shape;250;p41"/>
          <p:cNvSpPr txBox="1"/>
          <p:nvPr>
            <p:ph idx="4" type="ctrTitle"/>
          </p:nvPr>
        </p:nvSpPr>
        <p:spPr>
          <a:xfrm>
            <a:off x="5945124" y="1567463"/>
            <a:ext cx="1342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3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idx="5" type="subTitle"/>
          </p:nvPr>
        </p:nvSpPr>
        <p:spPr>
          <a:xfrm>
            <a:off x="5945125" y="2037526"/>
            <a:ext cx="13422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2" name="Google Shape;252;p41"/>
          <p:cNvSpPr txBox="1"/>
          <p:nvPr>
            <p:ph idx="6" type="ctrTitle"/>
          </p:nvPr>
        </p:nvSpPr>
        <p:spPr>
          <a:xfrm>
            <a:off x="1856775" y="3345425"/>
            <a:ext cx="1342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3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3" name="Google Shape;253;p41"/>
          <p:cNvSpPr txBox="1"/>
          <p:nvPr>
            <p:ph idx="7" type="subTitle"/>
          </p:nvPr>
        </p:nvSpPr>
        <p:spPr>
          <a:xfrm>
            <a:off x="1856775" y="3822688"/>
            <a:ext cx="13422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4" name="Google Shape;254;p41"/>
          <p:cNvSpPr txBox="1"/>
          <p:nvPr>
            <p:ph idx="8" type="ctrTitle"/>
          </p:nvPr>
        </p:nvSpPr>
        <p:spPr>
          <a:xfrm>
            <a:off x="3900964" y="3345425"/>
            <a:ext cx="1342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3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5" name="Google Shape;255;p41"/>
          <p:cNvSpPr txBox="1"/>
          <p:nvPr>
            <p:ph idx="9" type="subTitle"/>
          </p:nvPr>
        </p:nvSpPr>
        <p:spPr>
          <a:xfrm>
            <a:off x="3900944" y="3826695"/>
            <a:ext cx="13422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6" name="Google Shape;256;p41"/>
          <p:cNvSpPr txBox="1"/>
          <p:nvPr>
            <p:ph idx="13" type="ctrTitle"/>
          </p:nvPr>
        </p:nvSpPr>
        <p:spPr>
          <a:xfrm>
            <a:off x="5945124" y="3343300"/>
            <a:ext cx="1342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3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7" name="Google Shape;257;p41"/>
          <p:cNvSpPr txBox="1"/>
          <p:nvPr>
            <p:ph idx="14" type="subTitle"/>
          </p:nvPr>
        </p:nvSpPr>
        <p:spPr>
          <a:xfrm>
            <a:off x="5945124" y="3826699"/>
            <a:ext cx="13422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8" name="Google Shape;258;p41"/>
          <p:cNvSpPr txBox="1"/>
          <p:nvPr>
            <p:ph idx="15" type="ctrTitle"/>
          </p:nvPr>
        </p:nvSpPr>
        <p:spPr>
          <a:xfrm flipH="1">
            <a:off x="713275" y="492975"/>
            <a:ext cx="7717500" cy="5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29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idx="1" type="subTitle"/>
          </p:nvPr>
        </p:nvSpPr>
        <p:spPr>
          <a:xfrm flipH="1">
            <a:off x="3044450" y="2192425"/>
            <a:ext cx="51405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1" name="Google Shape;261;p42"/>
          <p:cNvSpPr txBox="1"/>
          <p:nvPr>
            <p:ph hasCustomPrompt="1" type="title"/>
          </p:nvPr>
        </p:nvSpPr>
        <p:spPr>
          <a:xfrm flipH="1">
            <a:off x="3044425" y="1263500"/>
            <a:ext cx="5140500" cy="92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30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962900" y="-1365700"/>
            <a:ext cx="9270249" cy="77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3"/>
          <p:cNvSpPr/>
          <p:nvPr/>
        </p:nvSpPr>
        <p:spPr>
          <a:xfrm flipH="1">
            <a:off x="11333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3"/>
          <p:cNvSpPr/>
          <p:nvPr/>
        </p:nvSpPr>
        <p:spPr>
          <a:xfrm flipH="1">
            <a:off x="11333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3"/>
          <p:cNvSpPr txBox="1"/>
          <p:nvPr>
            <p:ph idx="1" type="subTitle"/>
          </p:nvPr>
        </p:nvSpPr>
        <p:spPr>
          <a:xfrm>
            <a:off x="720000" y="1342497"/>
            <a:ext cx="51405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7" name="Google Shape;267;p43"/>
          <p:cNvSpPr txBox="1"/>
          <p:nvPr>
            <p:ph hasCustomPrompt="1" type="title"/>
          </p:nvPr>
        </p:nvSpPr>
        <p:spPr>
          <a:xfrm>
            <a:off x="720100" y="722900"/>
            <a:ext cx="5140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43"/>
          <p:cNvSpPr txBox="1"/>
          <p:nvPr>
            <p:ph idx="2" type="subTitle"/>
          </p:nvPr>
        </p:nvSpPr>
        <p:spPr>
          <a:xfrm>
            <a:off x="720100" y="2690446"/>
            <a:ext cx="51405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9" name="Google Shape;269;p43"/>
          <p:cNvSpPr txBox="1"/>
          <p:nvPr>
            <p:ph hasCustomPrompt="1" idx="3" type="title"/>
          </p:nvPr>
        </p:nvSpPr>
        <p:spPr>
          <a:xfrm>
            <a:off x="720100" y="2070850"/>
            <a:ext cx="5140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43"/>
          <p:cNvSpPr txBox="1"/>
          <p:nvPr>
            <p:ph idx="4" type="subTitle"/>
          </p:nvPr>
        </p:nvSpPr>
        <p:spPr>
          <a:xfrm>
            <a:off x="720100" y="4038397"/>
            <a:ext cx="51405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1" name="Google Shape;271;p43"/>
          <p:cNvSpPr txBox="1"/>
          <p:nvPr>
            <p:ph hasCustomPrompt="1" idx="5" type="title"/>
          </p:nvPr>
        </p:nvSpPr>
        <p:spPr>
          <a:xfrm>
            <a:off x="713225" y="3418800"/>
            <a:ext cx="5140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ctrTitle"/>
          </p:nvPr>
        </p:nvSpPr>
        <p:spPr>
          <a:xfrm>
            <a:off x="1307200" y="2817175"/>
            <a:ext cx="1342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4" name="Google Shape;274;p44"/>
          <p:cNvSpPr txBox="1"/>
          <p:nvPr>
            <p:ph idx="1" type="subTitle"/>
          </p:nvPr>
        </p:nvSpPr>
        <p:spPr>
          <a:xfrm>
            <a:off x="1307200" y="3174213"/>
            <a:ext cx="13422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5" name="Google Shape;275;p44"/>
          <p:cNvSpPr txBox="1"/>
          <p:nvPr>
            <p:ph idx="2" type="ctrTitle"/>
          </p:nvPr>
        </p:nvSpPr>
        <p:spPr>
          <a:xfrm>
            <a:off x="3878651" y="3465650"/>
            <a:ext cx="1342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6" name="Google Shape;276;p44"/>
          <p:cNvSpPr txBox="1"/>
          <p:nvPr>
            <p:ph idx="3" type="subTitle"/>
          </p:nvPr>
        </p:nvSpPr>
        <p:spPr>
          <a:xfrm>
            <a:off x="3878631" y="3826695"/>
            <a:ext cx="13422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7" name="Google Shape;277;p44"/>
          <p:cNvSpPr txBox="1"/>
          <p:nvPr>
            <p:ph idx="4" type="ctrTitle"/>
          </p:nvPr>
        </p:nvSpPr>
        <p:spPr>
          <a:xfrm>
            <a:off x="6450124" y="2815050"/>
            <a:ext cx="1342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8" name="Google Shape;278;p44"/>
          <p:cNvSpPr txBox="1"/>
          <p:nvPr>
            <p:ph idx="5" type="subTitle"/>
          </p:nvPr>
        </p:nvSpPr>
        <p:spPr>
          <a:xfrm>
            <a:off x="6450124" y="3178224"/>
            <a:ext cx="13422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9" name="Google Shape;279;p44"/>
          <p:cNvSpPr txBox="1"/>
          <p:nvPr>
            <p:ph idx="6" type="ctrTitle"/>
          </p:nvPr>
        </p:nvSpPr>
        <p:spPr>
          <a:xfrm flipH="1">
            <a:off x="865675" y="385450"/>
            <a:ext cx="7717500" cy="5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3">
  <p:cSld name="CUSTOM_32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idx="1" type="subTitle"/>
          </p:nvPr>
        </p:nvSpPr>
        <p:spPr>
          <a:xfrm flipH="1">
            <a:off x="713225" y="1086325"/>
            <a:ext cx="4783800" cy="27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8E0"/>
              </a:buClr>
              <a:buSzPts val="1800"/>
              <a:buNone/>
              <a:defRPr sz="37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2" name="Google Shape;282;p45"/>
          <p:cNvSpPr txBox="1"/>
          <p:nvPr>
            <p:ph type="ctrTitle"/>
          </p:nvPr>
        </p:nvSpPr>
        <p:spPr>
          <a:xfrm flipH="1">
            <a:off x="713225" y="3878375"/>
            <a:ext cx="47838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1800"/>
              <a:buNone/>
              <a:defRPr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283" name="Google Shape;283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36350" y="-1184475"/>
            <a:ext cx="7787250" cy="77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CUSTOM_33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ctrTitle"/>
          </p:nvPr>
        </p:nvSpPr>
        <p:spPr>
          <a:xfrm>
            <a:off x="1451613" y="3311550"/>
            <a:ext cx="26184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6" name="Google Shape;286;p46"/>
          <p:cNvSpPr txBox="1"/>
          <p:nvPr>
            <p:ph idx="1" type="subTitle"/>
          </p:nvPr>
        </p:nvSpPr>
        <p:spPr>
          <a:xfrm>
            <a:off x="1451625" y="3766900"/>
            <a:ext cx="2618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7" name="Google Shape;287;p46"/>
          <p:cNvSpPr txBox="1"/>
          <p:nvPr>
            <p:ph idx="2" type="ctrTitle"/>
          </p:nvPr>
        </p:nvSpPr>
        <p:spPr>
          <a:xfrm flipH="1">
            <a:off x="713275" y="357000"/>
            <a:ext cx="77175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8" name="Google Shape;288;p46"/>
          <p:cNvSpPr txBox="1"/>
          <p:nvPr>
            <p:ph idx="3" type="ctrTitle"/>
          </p:nvPr>
        </p:nvSpPr>
        <p:spPr>
          <a:xfrm>
            <a:off x="5073963" y="3311550"/>
            <a:ext cx="26184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16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9" name="Google Shape;289;p46"/>
          <p:cNvSpPr txBox="1"/>
          <p:nvPr>
            <p:ph idx="4" type="subTitle"/>
          </p:nvPr>
        </p:nvSpPr>
        <p:spPr>
          <a:xfrm>
            <a:off x="5073975" y="3766900"/>
            <a:ext cx="2618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ctrTitle"/>
          </p:nvPr>
        </p:nvSpPr>
        <p:spPr>
          <a:xfrm flipH="1">
            <a:off x="713275" y="539500"/>
            <a:ext cx="77175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2" name="Google Shape;292;p47"/>
          <p:cNvSpPr txBox="1"/>
          <p:nvPr>
            <p:ph idx="1" type="subTitle"/>
          </p:nvPr>
        </p:nvSpPr>
        <p:spPr>
          <a:xfrm flipH="1">
            <a:off x="713250" y="1000300"/>
            <a:ext cx="77175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35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>
            <p:ph type="ctrTitle"/>
          </p:nvPr>
        </p:nvSpPr>
        <p:spPr>
          <a:xfrm>
            <a:off x="2346450" y="1358688"/>
            <a:ext cx="1342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5" name="Google Shape;295;p48"/>
          <p:cNvSpPr txBox="1"/>
          <p:nvPr>
            <p:ph idx="1" type="subTitle"/>
          </p:nvPr>
        </p:nvSpPr>
        <p:spPr>
          <a:xfrm>
            <a:off x="2346450" y="1714801"/>
            <a:ext cx="13422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6" name="Google Shape;296;p48"/>
          <p:cNvSpPr txBox="1"/>
          <p:nvPr>
            <p:ph idx="2" type="ctrTitle"/>
          </p:nvPr>
        </p:nvSpPr>
        <p:spPr>
          <a:xfrm>
            <a:off x="5455401" y="3282613"/>
            <a:ext cx="1342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7" name="Google Shape;297;p48"/>
          <p:cNvSpPr txBox="1"/>
          <p:nvPr>
            <p:ph idx="3" type="subTitle"/>
          </p:nvPr>
        </p:nvSpPr>
        <p:spPr>
          <a:xfrm>
            <a:off x="5455388" y="3650432"/>
            <a:ext cx="13422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8" name="Google Shape;298;p48"/>
          <p:cNvSpPr txBox="1"/>
          <p:nvPr>
            <p:ph idx="4" type="ctrTitle"/>
          </p:nvPr>
        </p:nvSpPr>
        <p:spPr>
          <a:xfrm>
            <a:off x="5455399" y="1358688"/>
            <a:ext cx="13422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9" name="Google Shape;299;p48"/>
          <p:cNvSpPr txBox="1"/>
          <p:nvPr>
            <p:ph idx="5" type="subTitle"/>
          </p:nvPr>
        </p:nvSpPr>
        <p:spPr>
          <a:xfrm>
            <a:off x="5455400" y="1726501"/>
            <a:ext cx="13422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00" name="Google Shape;300;p48"/>
          <p:cNvSpPr txBox="1"/>
          <p:nvPr>
            <p:ph idx="6" type="ctrTitle"/>
          </p:nvPr>
        </p:nvSpPr>
        <p:spPr>
          <a:xfrm>
            <a:off x="2346438" y="3282625"/>
            <a:ext cx="1342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4A947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1" name="Google Shape;301;p48"/>
          <p:cNvSpPr txBox="1"/>
          <p:nvPr>
            <p:ph idx="7" type="subTitle"/>
          </p:nvPr>
        </p:nvSpPr>
        <p:spPr>
          <a:xfrm>
            <a:off x="2346438" y="3657638"/>
            <a:ext cx="13422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DAF2"/>
              </a:buClr>
              <a:buSzPts val="11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02" name="Google Shape;302;p48"/>
          <p:cNvSpPr txBox="1"/>
          <p:nvPr>
            <p:ph idx="8" type="ctrTitle"/>
          </p:nvPr>
        </p:nvSpPr>
        <p:spPr>
          <a:xfrm flipH="1">
            <a:off x="713275" y="492975"/>
            <a:ext cx="7717500" cy="5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36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idx="1" type="subTitle"/>
          </p:nvPr>
        </p:nvSpPr>
        <p:spPr>
          <a:xfrm>
            <a:off x="710075" y="3408202"/>
            <a:ext cx="2339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5" name="Google Shape;305;p49"/>
          <p:cNvSpPr txBox="1"/>
          <p:nvPr>
            <p:ph hasCustomPrompt="1" type="title"/>
          </p:nvPr>
        </p:nvSpPr>
        <p:spPr>
          <a:xfrm>
            <a:off x="710117" y="2652350"/>
            <a:ext cx="2339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49"/>
          <p:cNvSpPr txBox="1"/>
          <p:nvPr>
            <p:ph idx="2" type="subTitle"/>
          </p:nvPr>
        </p:nvSpPr>
        <p:spPr>
          <a:xfrm>
            <a:off x="3400597" y="3408203"/>
            <a:ext cx="2339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7" name="Google Shape;307;p49"/>
          <p:cNvSpPr txBox="1"/>
          <p:nvPr>
            <p:ph hasCustomPrompt="1" idx="3" type="title"/>
          </p:nvPr>
        </p:nvSpPr>
        <p:spPr>
          <a:xfrm>
            <a:off x="3400592" y="2652351"/>
            <a:ext cx="2339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8" name="Google Shape;308;p49"/>
          <p:cNvSpPr txBox="1"/>
          <p:nvPr>
            <p:ph idx="4" type="subTitle"/>
          </p:nvPr>
        </p:nvSpPr>
        <p:spPr>
          <a:xfrm>
            <a:off x="6091074" y="3408205"/>
            <a:ext cx="2339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9" name="Google Shape;309;p49"/>
          <p:cNvSpPr txBox="1"/>
          <p:nvPr>
            <p:ph hasCustomPrompt="1" idx="5" type="title"/>
          </p:nvPr>
        </p:nvSpPr>
        <p:spPr>
          <a:xfrm>
            <a:off x="6087938" y="2652353"/>
            <a:ext cx="2339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CUSTOM_37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type="ctrTitle"/>
          </p:nvPr>
        </p:nvSpPr>
        <p:spPr>
          <a:xfrm>
            <a:off x="1281950" y="1657725"/>
            <a:ext cx="5100000" cy="2309400"/>
          </a:xfrm>
          <a:prstGeom prst="rect">
            <a:avLst/>
          </a:prstGeom>
        </p:spPr>
        <p:txBody>
          <a:bodyPr anchorCtr="0" anchor="ctr" bIns="91425" lIns="91425" spcFirstLastPara="1" rIns="91425" wrap="square" tIns="234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12" name="Google Shape;312;p50"/>
          <p:cNvSpPr txBox="1"/>
          <p:nvPr>
            <p:ph idx="1" type="subTitle"/>
          </p:nvPr>
        </p:nvSpPr>
        <p:spPr>
          <a:xfrm>
            <a:off x="1281950" y="3967125"/>
            <a:ext cx="5100000" cy="4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type="ctrTitle"/>
          </p:nvPr>
        </p:nvSpPr>
        <p:spPr>
          <a:xfrm flipH="1">
            <a:off x="1848400" y="357000"/>
            <a:ext cx="5447100" cy="122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8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ctrTitle"/>
          </p:nvPr>
        </p:nvSpPr>
        <p:spPr>
          <a:xfrm flipH="1">
            <a:off x="713275" y="497700"/>
            <a:ext cx="77175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5" name="Google Shape;315;p51"/>
          <p:cNvSpPr txBox="1"/>
          <p:nvPr>
            <p:ph idx="1" type="subTitle"/>
          </p:nvPr>
        </p:nvSpPr>
        <p:spPr>
          <a:xfrm flipH="1">
            <a:off x="713250" y="1000300"/>
            <a:ext cx="7717500" cy="3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9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type="ctrTitle"/>
          </p:nvPr>
        </p:nvSpPr>
        <p:spPr>
          <a:xfrm flipH="1">
            <a:off x="2856600" y="738275"/>
            <a:ext cx="3351600" cy="10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B4592"/>
              </a:buClr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18" name="Google Shape;318;p52"/>
          <p:cNvSpPr txBox="1"/>
          <p:nvPr>
            <p:ph idx="1" type="subTitle"/>
          </p:nvPr>
        </p:nvSpPr>
        <p:spPr>
          <a:xfrm flipH="1">
            <a:off x="2896200" y="2546475"/>
            <a:ext cx="33516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19" name="Google Shape;319;p52"/>
          <p:cNvSpPr txBox="1"/>
          <p:nvPr/>
        </p:nvSpPr>
        <p:spPr>
          <a:xfrm>
            <a:off x="2730150" y="3677650"/>
            <a:ext cx="36837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381000" y="1123950"/>
            <a:ext cx="5372100" cy="616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2389650" y="2134800"/>
            <a:ext cx="43647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●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○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■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●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○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■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●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○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E1D2EC"/>
              </a:buClr>
              <a:buSzPts val="1100"/>
              <a:buFont typeface="Lato"/>
              <a:buChar char="■"/>
              <a:defRPr sz="1100">
                <a:solidFill>
                  <a:srgbClr val="E1D2E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1024797" y="843575"/>
            <a:ext cx="3808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8"/>
          <p:cNvSpPr txBox="1"/>
          <p:nvPr>
            <p:ph type="ctrTitle"/>
          </p:nvPr>
        </p:nvSpPr>
        <p:spPr>
          <a:xfrm flipH="1">
            <a:off x="1880400" y="428629"/>
            <a:ext cx="5396700" cy="2204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rot="10800000">
            <a:off x="2924175" y="562050"/>
            <a:ext cx="3152700" cy="208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/>
          <p:nvPr/>
        </p:nvSpPr>
        <p:spPr>
          <a:xfrm flipH="1">
            <a:off x="1143933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 txBox="1"/>
          <p:nvPr>
            <p:ph type="ctrTitle"/>
          </p:nvPr>
        </p:nvSpPr>
        <p:spPr>
          <a:xfrm flipH="1">
            <a:off x="1325250" y="-34350"/>
            <a:ext cx="64935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4" name="Google Shape;54;p9"/>
          <p:cNvSpPr txBox="1"/>
          <p:nvPr>
            <p:ph idx="1" type="subTitle"/>
          </p:nvPr>
        </p:nvSpPr>
        <p:spPr>
          <a:xfrm flipH="1">
            <a:off x="2923175" y="3417788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None/>
              <a:defRPr sz="14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ctrTitle"/>
          </p:nvPr>
        </p:nvSpPr>
        <p:spPr>
          <a:xfrm flipH="1">
            <a:off x="2798501" y="1872725"/>
            <a:ext cx="3484500" cy="1229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hyperlink" Target="https://drive.google.com/file/d/10VLfb82BKiMRV2J2Tud_QwXlRJN9qO1R/view?usp=sharing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22.png"/><Relationship Id="rId8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16.png"/><Relationship Id="rId7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16.png"/><Relationship Id="rId6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68.png"/><Relationship Id="rId5" Type="http://schemas.openxmlformats.org/officeDocument/2006/relationships/image" Target="../media/image12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50.png"/><Relationship Id="rId9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39.png"/><Relationship Id="rId8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41.png"/><Relationship Id="rId6" Type="http://schemas.openxmlformats.org/officeDocument/2006/relationships/image" Target="../media/image52.png"/><Relationship Id="rId7" Type="http://schemas.openxmlformats.org/officeDocument/2006/relationships/image" Target="../media/image26.png"/><Relationship Id="rId8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5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jpg"/><Relationship Id="rId4" Type="http://schemas.openxmlformats.org/officeDocument/2006/relationships/image" Target="../media/image5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/>
          <p:nvPr>
            <p:ph type="ctrTitle"/>
          </p:nvPr>
        </p:nvSpPr>
        <p:spPr>
          <a:xfrm>
            <a:off x="1701877" y="635625"/>
            <a:ext cx="51000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23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700">
                <a:latin typeface="Ubuntu"/>
                <a:ea typeface="Ubuntu"/>
                <a:cs typeface="Ubuntu"/>
                <a:sym typeface="Ubuntu"/>
              </a:rPr>
              <a:t>KEPLER </a:t>
            </a:r>
            <a:endParaRPr b="1" sz="77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5" name="Google Shape;325;p53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4935295" y="1319099"/>
            <a:ext cx="6074301" cy="319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29572">
            <a:off x="7771999" y="4506895"/>
            <a:ext cx="2348373" cy="13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00942" y="2902375"/>
            <a:ext cx="2969140" cy="291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7424" y="-444600"/>
            <a:ext cx="1789276" cy="16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82034">
            <a:off x="6938527" y="162077"/>
            <a:ext cx="825711" cy="8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4016770">
            <a:off x="227693" y="253765"/>
            <a:ext cx="1099026" cy="82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98100" y="2011900"/>
            <a:ext cx="2571700" cy="24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3"/>
          <p:cNvSpPr txBox="1"/>
          <p:nvPr/>
        </p:nvSpPr>
        <p:spPr>
          <a:xfrm>
            <a:off x="1462513" y="2843925"/>
            <a:ext cx="2819700" cy="16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83634"/>
                </a:solidFill>
                <a:latin typeface="Assistant"/>
                <a:ea typeface="Assistant"/>
                <a:cs typeface="Assistant"/>
                <a:sym typeface="Assistant"/>
              </a:rPr>
              <a:t>Integrantes:</a:t>
            </a:r>
            <a:endParaRPr>
              <a:solidFill>
                <a:srgbClr val="483634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83634"/>
                </a:solidFill>
                <a:latin typeface="Assistant"/>
                <a:ea typeface="Assistant"/>
                <a:cs typeface="Assistant"/>
                <a:sym typeface="Assistant"/>
              </a:rPr>
              <a:t>Laura Reyes</a:t>
            </a:r>
            <a:endParaRPr b="1">
              <a:solidFill>
                <a:srgbClr val="483634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83634"/>
                </a:solidFill>
                <a:latin typeface="Assistant"/>
                <a:ea typeface="Assistant"/>
                <a:cs typeface="Assistant"/>
                <a:sym typeface="Assistant"/>
              </a:rPr>
              <a:t>Mariana Mera </a:t>
            </a:r>
            <a:endParaRPr b="1">
              <a:solidFill>
                <a:srgbClr val="483634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83634"/>
                </a:solidFill>
                <a:latin typeface="Assistant"/>
                <a:ea typeface="Assistant"/>
                <a:cs typeface="Assistant"/>
                <a:sym typeface="Assistant"/>
              </a:rPr>
              <a:t>David Vente</a:t>
            </a:r>
            <a:endParaRPr b="1">
              <a:solidFill>
                <a:srgbClr val="483634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83634"/>
                </a:solidFill>
                <a:latin typeface="Assistant"/>
                <a:ea typeface="Assistant"/>
                <a:cs typeface="Assistant"/>
                <a:sym typeface="Assistant"/>
              </a:rPr>
              <a:t>David Velasquez</a:t>
            </a:r>
            <a:endParaRPr b="1">
              <a:solidFill>
                <a:srgbClr val="483634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83634"/>
                </a:solidFill>
                <a:latin typeface="Assistant"/>
                <a:ea typeface="Assistant"/>
                <a:cs typeface="Assistant"/>
                <a:sym typeface="Assistant"/>
              </a:rPr>
              <a:t>Santiago Murgueitio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53"/>
          <p:cNvSpPr txBox="1"/>
          <p:nvPr/>
        </p:nvSpPr>
        <p:spPr>
          <a:xfrm>
            <a:off x="4019100" y="3455750"/>
            <a:ext cx="916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83634"/>
                </a:solidFill>
                <a:latin typeface="Assistant"/>
                <a:ea typeface="Assistant"/>
                <a:cs typeface="Assistant"/>
                <a:sym typeface="Assistant"/>
              </a:rPr>
              <a:t>GRUPO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4" name="Google Shape;334;p53"/>
          <p:cNvCxnSpPr/>
          <p:nvPr/>
        </p:nvCxnSpPr>
        <p:spPr>
          <a:xfrm>
            <a:off x="3844475" y="3151875"/>
            <a:ext cx="0" cy="1051200"/>
          </a:xfrm>
          <a:prstGeom prst="straightConnector1">
            <a:avLst/>
          </a:prstGeom>
          <a:noFill/>
          <a:ln cap="flat" cmpd="sng" w="76200">
            <a:solidFill>
              <a:srgbClr val="4836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2169566">
            <a:off x="-610275" y="4400608"/>
            <a:ext cx="2335067" cy="122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2304" y="3632700"/>
            <a:ext cx="1943598" cy="18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3524" y="869774"/>
            <a:ext cx="1287701" cy="67429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2"/>
          <p:cNvSpPr txBox="1"/>
          <p:nvPr/>
        </p:nvSpPr>
        <p:spPr>
          <a:xfrm>
            <a:off x="-330525" y="5471025"/>
            <a:ext cx="558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Puede: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Iniciar y cerrar su sesión.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Editar su perfil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Crear nuevos usuarios para los empleados y también ofrecer la capacidad de editar la información de usuarios existentes.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Permitir crear nuevos productos, consultar la lista de productos disponibles y también poder eliminar productos según sea necesario.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 edición de todas las solicitudes personalizadas, la consulta de todas las solicitudes previas y permitir el cambio de estado de las solicitudes personalizadas según corresponda.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sz="1100"/>
          </a:p>
        </p:txBody>
      </p:sp>
      <p:sp>
        <p:nvSpPr>
          <p:cNvPr id="498" name="Google Shape;498;p62"/>
          <p:cNvSpPr txBox="1"/>
          <p:nvPr/>
        </p:nvSpPr>
        <p:spPr>
          <a:xfrm>
            <a:off x="75100" y="-23025"/>
            <a:ext cx="5864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Requerimientos de Preguntas</a:t>
            </a:r>
            <a:endParaRPr sz="100"/>
          </a:p>
        </p:txBody>
      </p:sp>
      <p:pic>
        <p:nvPicPr>
          <p:cNvPr id="499" name="Google Shape;49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67" y="4593427"/>
            <a:ext cx="856827" cy="8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2"/>
          <p:cNvPicPr preferRelativeResize="0"/>
          <p:nvPr/>
        </p:nvPicPr>
        <p:blipFill rotWithShape="1">
          <a:blip r:embed="rId7">
            <a:alphaModFix/>
          </a:blip>
          <a:srcRect b="-9399" l="0" r="0" t="9400"/>
          <a:stretch/>
        </p:blipFill>
        <p:spPr>
          <a:xfrm>
            <a:off x="6044422" y="-210200"/>
            <a:ext cx="3998044" cy="21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8900" y="211900"/>
            <a:ext cx="2058426" cy="20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2"/>
          <p:cNvSpPr txBox="1"/>
          <p:nvPr/>
        </p:nvSpPr>
        <p:spPr>
          <a:xfrm>
            <a:off x="759975" y="1718513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Objetivo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503" name="Google Shape;503;p62"/>
          <p:cNvSpPr txBox="1"/>
          <p:nvPr/>
        </p:nvSpPr>
        <p:spPr>
          <a:xfrm>
            <a:off x="1208925" y="2065138"/>
            <a:ext cx="26730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Almacenar las distintas preguntas o espacios en los que se quiere guardar la opinión o calificación que el cliente tiene sobre el producto o servicio en específico</a:t>
            </a:r>
            <a:r>
              <a:rPr b="1" lang="en" sz="1300"/>
              <a:t>.</a:t>
            </a:r>
            <a:endParaRPr b="1" sz="1100"/>
          </a:p>
        </p:txBody>
      </p:sp>
      <p:sp>
        <p:nvSpPr>
          <p:cNvPr id="504" name="Google Shape;504;p62"/>
          <p:cNvSpPr txBox="1"/>
          <p:nvPr/>
        </p:nvSpPr>
        <p:spPr>
          <a:xfrm>
            <a:off x="1216425" y="3661863"/>
            <a:ext cx="154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Crear.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Ver.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Actualizar.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Eliminar.</a:t>
            </a:r>
            <a:endParaRPr sz="1300"/>
          </a:p>
        </p:txBody>
      </p:sp>
      <p:sp>
        <p:nvSpPr>
          <p:cNvPr id="505" name="Google Shape;505;p62"/>
          <p:cNvSpPr txBox="1"/>
          <p:nvPr/>
        </p:nvSpPr>
        <p:spPr>
          <a:xfrm>
            <a:off x="1559500" y="907000"/>
            <a:ext cx="2673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1212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PREGUNTA</a:t>
            </a:r>
            <a:endParaRPr b="1" sz="2900">
              <a:solidFill>
                <a:srgbClr val="21212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506" name="Google Shape;506;p62"/>
          <p:cNvSpPr txBox="1"/>
          <p:nvPr/>
        </p:nvSpPr>
        <p:spPr>
          <a:xfrm>
            <a:off x="3717575" y="1718500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Almacena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507" name="Google Shape;507;p62"/>
          <p:cNvSpPr txBox="1"/>
          <p:nvPr/>
        </p:nvSpPr>
        <p:spPr>
          <a:xfrm>
            <a:off x="811775" y="3328038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Acciones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508" name="Google Shape;508;p62"/>
          <p:cNvSpPr txBox="1"/>
          <p:nvPr/>
        </p:nvSpPr>
        <p:spPr>
          <a:xfrm>
            <a:off x="4670550" y="2065138"/>
            <a:ext cx="267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Nombre.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Descripción.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Fecha de creación.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6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2169566">
            <a:off x="-610275" y="4400608"/>
            <a:ext cx="2335067" cy="122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2304" y="3632700"/>
            <a:ext cx="1943598" cy="18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3524" y="869774"/>
            <a:ext cx="1287701" cy="674298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3"/>
          <p:cNvSpPr txBox="1"/>
          <p:nvPr/>
        </p:nvSpPr>
        <p:spPr>
          <a:xfrm>
            <a:off x="-330525" y="5471025"/>
            <a:ext cx="558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Puede: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Iniciar y cerrar su sesión.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Editar su perfil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Crear nuevos usuarios para los empleados y también ofrecer la capacidad de editar la información de usuarios existentes.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Permitir crear nuevos productos, consultar la lista de productos disponibles y también poder eliminar productos según sea necesario.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 edición de todas las solicitudes personalizadas, la consulta de todas las solicitudes previas y permitir el cambio de estado de las solicitudes personalizadas según corresponda.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sz="1100"/>
          </a:p>
        </p:txBody>
      </p:sp>
      <p:sp>
        <p:nvSpPr>
          <p:cNvPr id="517" name="Google Shape;517;p63"/>
          <p:cNvSpPr txBox="1"/>
          <p:nvPr/>
        </p:nvSpPr>
        <p:spPr>
          <a:xfrm>
            <a:off x="75100" y="-23025"/>
            <a:ext cx="5864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Requerimientos de Preguntas</a:t>
            </a:r>
            <a:endParaRPr sz="100"/>
          </a:p>
        </p:txBody>
      </p:sp>
      <p:pic>
        <p:nvPicPr>
          <p:cNvPr id="518" name="Google Shape;51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67" y="4593427"/>
            <a:ext cx="856827" cy="8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3"/>
          <p:cNvPicPr preferRelativeResize="0"/>
          <p:nvPr/>
        </p:nvPicPr>
        <p:blipFill rotWithShape="1">
          <a:blip r:embed="rId7">
            <a:alphaModFix/>
          </a:blip>
          <a:srcRect b="-9399" l="0" r="0" t="9400"/>
          <a:stretch/>
        </p:blipFill>
        <p:spPr>
          <a:xfrm>
            <a:off x="6044422" y="-210200"/>
            <a:ext cx="3998044" cy="21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8900" y="211900"/>
            <a:ext cx="2058426" cy="20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3"/>
          <p:cNvSpPr txBox="1"/>
          <p:nvPr/>
        </p:nvSpPr>
        <p:spPr>
          <a:xfrm>
            <a:off x="759975" y="1718513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Objetivo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522" name="Google Shape;522;p63"/>
          <p:cNvSpPr txBox="1"/>
          <p:nvPr/>
        </p:nvSpPr>
        <p:spPr>
          <a:xfrm>
            <a:off x="1208925" y="2065138"/>
            <a:ext cx="2673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Almacenar las distintas opiniones o calificaciones que tiene el cliente sobre el producto o servicio en específico</a:t>
            </a:r>
            <a:r>
              <a:rPr b="1" lang="en" sz="1300"/>
              <a:t>.</a:t>
            </a:r>
            <a:endParaRPr b="1" sz="1100"/>
          </a:p>
        </p:txBody>
      </p:sp>
      <p:sp>
        <p:nvSpPr>
          <p:cNvPr id="523" name="Google Shape;523;p63"/>
          <p:cNvSpPr txBox="1"/>
          <p:nvPr/>
        </p:nvSpPr>
        <p:spPr>
          <a:xfrm>
            <a:off x="1216425" y="3661863"/>
            <a:ext cx="154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Crear.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Ver.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Actualizar.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Eliminar.</a:t>
            </a:r>
            <a:endParaRPr sz="1300"/>
          </a:p>
        </p:txBody>
      </p:sp>
      <p:sp>
        <p:nvSpPr>
          <p:cNvPr id="524" name="Google Shape;524;p63"/>
          <p:cNvSpPr txBox="1"/>
          <p:nvPr/>
        </p:nvSpPr>
        <p:spPr>
          <a:xfrm>
            <a:off x="1559500" y="907000"/>
            <a:ext cx="3699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1212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RESPUESTA A </a:t>
            </a:r>
            <a:r>
              <a:rPr b="1" lang="en" sz="2900">
                <a:solidFill>
                  <a:srgbClr val="21212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PREGUNTA</a:t>
            </a:r>
            <a:endParaRPr b="1" sz="2900">
              <a:solidFill>
                <a:srgbClr val="21212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525" name="Google Shape;525;p63"/>
          <p:cNvSpPr txBox="1"/>
          <p:nvPr/>
        </p:nvSpPr>
        <p:spPr>
          <a:xfrm>
            <a:off x="3717575" y="1718500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Almacena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526" name="Google Shape;526;p63"/>
          <p:cNvSpPr txBox="1"/>
          <p:nvPr/>
        </p:nvSpPr>
        <p:spPr>
          <a:xfrm>
            <a:off x="811775" y="3328038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Acciones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527" name="Google Shape;527;p63"/>
          <p:cNvSpPr txBox="1"/>
          <p:nvPr/>
        </p:nvSpPr>
        <p:spPr>
          <a:xfrm>
            <a:off x="4670550" y="2065138"/>
            <a:ext cx="2673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Puntuación</a:t>
            </a:r>
            <a:r>
              <a:rPr lang="en" sz="1300"/>
              <a:t>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Comentario.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Relación con usuario.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Relación con pregunta.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Relación con producto.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Fecha de creación.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6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2169566">
            <a:off x="-610275" y="4340533"/>
            <a:ext cx="2335067" cy="122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2304" y="3632700"/>
            <a:ext cx="1943598" cy="18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3524" y="869774"/>
            <a:ext cx="1287701" cy="67429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4"/>
          <p:cNvSpPr txBox="1"/>
          <p:nvPr/>
        </p:nvSpPr>
        <p:spPr>
          <a:xfrm>
            <a:off x="-330525" y="5471025"/>
            <a:ext cx="558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Puede: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Iniciar y cerrar su sesión.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Editar su perfil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Crear nuevos usuarios para los empleados y también ofrecer la capacidad de editar la información de usuarios existentes.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Permitir crear nuevos productos, consultar la lista de productos disponibles y también poder eliminar productos según sea necesario.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 edición de todas las solicitudes personalizadas, la consulta de todas las solicitudes previas y permitir el cambio de estado de las solicitudes personalizadas según corresponda.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sz="1100"/>
          </a:p>
        </p:txBody>
      </p:sp>
      <p:sp>
        <p:nvSpPr>
          <p:cNvPr id="536" name="Google Shape;536;p64"/>
          <p:cNvSpPr txBox="1"/>
          <p:nvPr/>
        </p:nvSpPr>
        <p:spPr>
          <a:xfrm>
            <a:off x="75100" y="-23025"/>
            <a:ext cx="5864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Requerimientos de Compras</a:t>
            </a:r>
            <a:endParaRPr sz="100"/>
          </a:p>
        </p:txBody>
      </p:sp>
      <p:pic>
        <p:nvPicPr>
          <p:cNvPr id="537" name="Google Shape;537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67" y="4533352"/>
            <a:ext cx="856827" cy="8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4"/>
          <p:cNvPicPr preferRelativeResize="0"/>
          <p:nvPr/>
        </p:nvPicPr>
        <p:blipFill rotWithShape="1">
          <a:blip r:embed="rId7">
            <a:alphaModFix/>
          </a:blip>
          <a:srcRect b="-9399" l="0" r="0" t="9400"/>
          <a:stretch/>
        </p:blipFill>
        <p:spPr>
          <a:xfrm>
            <a:off x="6044422" y="-270275"/>
            <a:ext cx="3998044" cy="21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8900" y="211900"/>
            <a:ext cx="2058426" cy="20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4"/>
          <p:cNvSpPr txBox="1"/>
          <p:nvPr/>
        </p:nvSpPr>
        <p:spPr>
          <a:xfrm>
            <a:off x="1345650" y="1936263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Objetivo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541" name="Google Shape;541;p64"/>
          <p:cNvSpPr txBox="1"/>
          <p:nvPr/>
        </p:nvSpPr>
        <p:spPr>
          <a:xfrm>
            <a:off x="1794600" y="2282888"/>
            <a:ext cx="2673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Almacenar la trazabilidad de todas las transacciones que los clientes realizan con los puntos</a:t>
            </a:r>
            <a:r>
              <a:rPr b="1" lang="en" sz="1300"/>
              <a:t>.</a:t>
            </a:r>
            <a:endParaRPr b="1" sz="1100"/>
          </a:p>
        </p:txBody>
      </p:sp>
      <p:sp>
        <p:nvSpPr>
          <p:cNvPr id="542" name="Google Shape;542;p64"/>
          <p:cNvSpPr txBox="1"/>
          <p:nvPr/>
        </p:nvSpPr>
        <p:spPr>
          <a:xfrm>
            <a:off x="1794600" y="3440575"/>
            <a:ext cx="154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Crear.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Ver.</a:t>
            </a:r>
            <a:endParaRPr sz="1300"/>
          </a:p>
        </p:txBody>
      </p:sp>
      <p:sp>
        <p:nvSpPr>
          <p:cNvPr id="543" name="Google Shape;543;p64"/>
          <p:cNvSpPr txBox="1"/>
          <p:nvPr/>
        </p:nvSpPr>
        <p:spPr>
          <a:xfrm>
            <a:off x="1559500" y="907000"/>
            <a:ext cx="3148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1212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TRANSACCIÓN DE PUNTOS</a:t>
            </a:r>
            <a:endParaRPr b="1" sz="2900">
              <a:solidFill>
                <a:srgbClr val="21212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544" name="Google Shape;544;p64"/>
          <p:cNvSpPr txBox="1"/>
          <p:nvPr/>
        </p:nvSpPr>
        <p:spPr>
          <a:xfrm>
            <a:off x="4303250" y="1936250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Almacena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545" name="Google Shape;545;p64"/>
          <p:cNvSpPr txBox="1"/>
          <p:nvPr/>
        </p:nvSpPr>
        <p:spPr>
          <a:xfrm>
            <a:off x="1389950" y="3106750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Acciones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546" name="Google Shape;546;p64"/>
          <p:cNvSpPr txBox="1"/>
          <p:nvPr/>
        </p:nvSpPr>
        <p:spPr>
          <a:xfrm>
            <a:off x="5125900" y="2279238"/>
            <a:ext cx="2673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Cantidad de puntos</a:t>
            </a:r>
            <a:r>
              <a:rPr lang="en" sz="1300"/>
              <a:t>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Fecha de transacción.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Acción de transacción.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Relación con producto.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Relación con usuario.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2169566">
            <a:off x="-610275" y="4400608"/>
            <a:ext cx="2335067" cy="122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2304" y="3632700"/>
            <a:ext cx="1943598" cy="18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3524" y="869774"/>
            <a:ext cx="1287701" cy="674298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5"/>
          <p:cNvSpPr txBox="1"/>
          <p:nvPr/>
        </p:nvSpPr>
        <p:spPr>
          <a:xfrm>
            <a:off x="-330525" y="5471025"/>
            <a:ext cx="558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Puede: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Iniciar y cerrar su sesión.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Editar su perfil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Crear nuevos usuarios para los empleados y también ofrecer la capacidad de editar la información de usuarios existentes.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Permitir crear nuevos productos, consultar la lista de productos disponibles y también poder eliminar productos según sea necesario.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 edición de todas las solicitudes personalizadas, la consulta de todas las solicitudes previas y permitir el cambio de estado de las solicitudes personalizadas según corresponda.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sz="1100"/>
          </a:p>
        </p:txBody>
      </p:sp>
      <p:sp>
        <p:nvSpPr>
          <p:cNvPr id="555" name="Google Shape;555;p65"/>
          <p:cNvSpPr txBox="1"/>
          <p:nvPr/>
        </p:nvSpPr>
        <p:spPr>
          <a:xfrm>
            <a:off x="75100" y="-23025"/>
            <a:ext cx="5864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Requerimientos de Preguntas</a:t>
            </a:r>
            <a:endParaRPr sz="100"/>
          </a:p>
        </p:txBody>
      </p:sp>
      <p:pic>
        <p:nvPicPr>
          <p:cNvPr id="556" name="Google Shape;55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67" y="4593427"/>
            <a:ext cx="856827" cy="8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5"/>
          <p:cNvPicPr preferRelativeResize="0"/>
          <p:nvPr/>
        </p:nvPicPr>
        <p:blipFill rotWithShape="1">
          <a:blip r:embed="rId7">
            <a:alphaModFix/>
          </a:blip>
          <a:srcRect b="-9399" l="0" r="0" t="9400"/>
          <a:stretch/>
        </p:blipFill>
        <p:spPr>
          <a:xfrm>
            <a:off x="6044422" y="-210200"/>
            <a:ext cx="3998044" cy="21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8900" y="211900"/>
            <a:ext cx="2058426" cy="20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5"/>
          <p:cNvSpPr txBox="1"/>
          <p:nvPr/>
        </p:nvSpPr>
        <p:spPr>
          <a:xfrm>
            <a:off x="759975" y="1718513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Objetivo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560" name="Google Shape;560;p65"/>
          <p:cNvSpPr txBox="1"/>
          <p:nvPr/>
        </p:nvSpPr>
        <p:spPr>
          <a:xfrm>
            <a:off x="1208925" y="2065138"/>
            <a:ext cx="2673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Almacenar las selecciones de productos que el cliente tiene interés de comprar para posteriormente realizarla</a:t>
            </a:r>
            <a:r>
              <a:rPr b="1" lang="en" sz="1300"/>
              <a:t>.</a:t>
            </a:r>
            <a:endParaRPr b="1" sz="1100"/>
          </a:p>
        </p:txBody>
      </p:sp>
      <p:sp>
        <p:nvSpPr>
          <p:cNvPr id="561" name="Google Shape;561;p65"/>
          <p:cNvSpPr txBox="1"/>
          <p:nvPr/>
        </p:nvSpPr>
        <p:spPr>
          <a:xfrm>
            <a:off x="1216425" y="3661863"/>
            <a:ext cx="154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Crear.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Ver.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Actualizar.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Eliminar.</a:t>
            </a:r>
            <a:endParaRPr sz="1300"/>
          </a:p>
        </p:txBody>
      </p:sp>
      <p:sp>
        <p:nvSpPr>
          <p:cNvPr id="562" name="Google Shape;562;p65"/>
          <p:cNvSpPr txBox="1"/>
          <p:nvPr/>
        </p:nvSpPr>
        <p:spPr>
          <a:xfrm>
            <a:off x="1559500" y="907000"/>
            <a:ext cx="2673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1212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CARRITO DE COMPRAS</a:t>
            </a:r>
            <a:endParaRPr b="1" sz="2900">
              <a:solidFill>
                <a:srgbClr val="21212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563" name="Google Shape;563;p65"/>
          <p:cNvSpPr txBox="1"/>
          <p:nvPr/>
        </p:nvSpPr>
        <p:spPr>
          <a:xfrm>
            <a:off x="3717575" y="1718500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Almacena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564" name="Google Shape;564;p65"/>
          <p:cNvSpPr txBox="1"/>
          <p:nvPr/>
        </p:nvSpPr>
        <p:spPr>
          <a:xfrm>
            <a:off x="811775" y="3328038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Acciones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565" name="Google Shape;565;p65"/>
          <p:cNvSpPr txBox="1"/>
          <p:nvPr/>
        </p:nvSpPr>
        <p:spPr>
          <a:xfrm>
            <a:off x="4670550" y="2065138"/>
            <a:ext cx="2673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Cantidad</a:t>
            </a:r>
            <a:r>
              <a:rPr lang="en" sz="1300"/>
              <a:t>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Fecha de creación.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Relación con usuario.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Relación con producto.</a:t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2169566">
            <a:off x="-610275" y="4400608"/>
            <a:ext cx="2335067" cy="122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2304" y="3632700"/>
            <a:ext cx="1943598" cy="18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3524" y="869774"/>
            <a:ext cx="1287701" cy="674298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6"/>
          <p:cNvSpPr txBox="1"/>
          <p:nvPr/>
        </p:nvSpPr>
        <p:spPr>
          <a:xfrm>
            <a:off x="-330525" y="5471025"/>
            <a:ext cx="558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Puede: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Iniciar y cerrar su sesión.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Editar su perfil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Crear nuevos usuarios para los empleados y también ofrecer la capacidad de editar la información de usuarios existentes.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Permitir crear nuevos productos, consultar la lista de productos disponibles y también poder eliminar productos según sea necesario.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 edición de todas las solicitudes personalizadas, la consulta de todas las solicitudes previas y permitir el cambio de estado de las solicitudes personalizadas según corresponda.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sz="1100"/>
          </a:p>
        </p:txBody>
      </p:sp>
      <p:sp>
        <p:nvSpPr>
          <p:cNvPr id="574" name="Google Shape;574;p66"/>
          <p:cNvSpPr txBox="1"/>
          <p:nvPr/>
        </p:nvSpPr>
        <p:spPr>
          <a:xfrm>
            <a:off x="75100" y="-23025"/>
            <a:ext cx="5864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Requerimientos de Preguntas</a:t>
            </a:r>
            <a:endParaRPr sz="100"/>
          </a:p>
        </p:txBody>
      </p:sp>
      <p:pic>
        <p:nvPicPr>
          <p:cNvPr id="575" name="Google Shape;57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67" y="4593427"/>
            <a:ext cx="856827" cy="8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6"/>
          <p:cNvPicPr preferRelativeResize="0"/>
          <p:nvPr/>
        </p:nvPicPr>
        <p:blipFill rotWithShape="1">
          <a:blip r:embed="rId7">
            <a:alphaModFix/>
          </a:blip>
          <a:srcRect b="-9399" l="0" r="0" t="9400"/>
          <a:stretch/>
        </p:blipFill>
        <p:spPr>
          <a:xfrm>
            <a:off x="6044422" y="-210200"/>
            <a:ext cx="3998044" cy="21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8900" y="211900"/>
            <a:ext cx="2058426" cy="20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6"/>
          <p:cNvSpPr txBox="1"/>
          <p:nvPr/>
        </p:nvSpPr>
        <p:spPr>
          <a:xfrm>
            <a:off x="759975" y="1718513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Objetivo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579" name="Google Shape;579;p66"/>
          <p:cNvSpPr txBox="1"/>
          <p:nvPr/>
        </p:nvSpPr>
        <p:spPr>
          <a:xfrm>
            <a:off x="1208925" y="2065138"/>
            <a:ext cx="2673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Almacenar especificaciones de productos que el cliente tenga y quiera que se apliquen a estos</a:t>
            </a:r>
            <a:r>
              <a:rPr b="1" lang="en" sz="1300"/>
              <a:t>.</a:t>
            </a:r>
            <a:endParaRPr b="1" sz="1100"/>
          </a:p>
        </p:txBody>
      </p:sp>
      <p:sp>
        <p:nvSpPr>
          <p:cNvPr id="580" name="Google Shape;580;p66"/>
          <p:cNvSpPr txBox="1"/>
          <p:nvPr/>
        </p:nvSpPr>
        <p:spPr>
          <a:xfrm>
            <a:off x="1216425" y="3661863"/>
            <a:ext cx="154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Crear.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Ver.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Actualizar.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Eliminar.</a:t>
            </a:r>
            <a:endParaRPr sz="1300"/>
          </a:p>
        </p:txBody>
      </p:sp>
      <p:sp>
        <p:nvSpPr>
          <p:cNvPr id="581" name="Google Shape;581;p66"/>
          <p:cNvSpPr txBox="1"/>
          <p:nvPr/>
        </p:nvSpPr>
        <p:spPr>
          <a:xfrm>
            <a:off x="1559500" y="907000"/>
            <a:ext cx="3111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1212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PEDIDOS PERSONALIZADOS</a:t>
            </a:r>
            <a:endParaRPr b="1" sz="2900">
              <a:solidFill>
                <a:srgbClr val="21212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582" name="Google Shape;582;p66"/>
          <p:cNvSpPr txBox="1"/>
          <p:nvPr/>
        </p:nvSpPr>
        <p:spPr>
          <a:xfrm>
            <a:off x="3717575" y="1718500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Almacena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583" name="Google Shape;583;p66"/>
          <p:cNvSpPr txBox="1"/>
          <p:nvPr/>
        </p:nvSpPr>
        <p:spPr>
          <a:xfrm>
            <a:off x="811775" y="3328038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Acciones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584" name="Google Shape;584;p66"/>
          <p:cNvSpPr txBox="1"/>
          <p:nvPr/>
        </p:nvSpPr>
        <p:spPr>
          <a:xfrm>
            <a:off x="4670550" y="2065138"/>
            <a:ext cx="26730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Cantidad.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Descripción.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Fecha de entrega.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Fecha de creación.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Estado.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Relación con usuario.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Relación con producto.</a:t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6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2169566">
            <a:off x="-610275" y="4400608"/>
            <a:ext cx="2335067" cy="122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2304" y="3632700"/>
            <a:ext cx="1943598" cy="18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3524" y="869774"/>
            <a:ext cx="1287701" cy="674298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7"/>
          <p:cNvSpPr txBox="1"/>
          <p:nvPr/>
        </p:nvSpPr>
        <p:spPr>
          <a:xfrm>
            <a:off x="-330525" y="5471025"/>
            <a:ext cx="558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Puede: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Iniciar y cerrar su sesión.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Editar su perfil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Crear nuevos usuarios para los empleados y también ofrecer la capacidad de editar la información de usuarios existentes.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Permitir crear nuevos productos, consultar la lista de productos disponibles y también poder eliminar productos según sea necesario.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 edición de todas las solicitudes personalizadas, la consulta de todas las solicitudes previas y permitir el cambio de estado de las solicitudes personalizadas según corresponda.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sz="1100"/>
          </a:p>
        </p:txBody>
      </p:sp>
      <p:sp>
        <p:nvSpPr>
          <p:cNvPr id="593" name="Google Shape;593;p67"/>
          <p:cNvSpPr txBox="1"/>
          <p:nvPr/>
        </p:nvSpPr>
        <p:spPr>
          <a:xfrm>
            <a:off x="75100" y="-23025"/>
            <a:ext cx="5864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Requerimientos de Preguntas</a:t>
            </a:r>
            <a:endParaRPr sz="100"/>
          </a:p>
        </p:txBody>
      </p:sp>
      <p:pic>
        <p:nvPicPr>
          <p:cNvPr id="594" name="Google Shape;59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67" y="4593427"/>
            <a:ext cx="856827" cy="8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7"/>
          <p:cNvPicPr preferRelativeResize="0"/>
          <p:nvPr/>
        </p:nvPicPr>
        <p:blipFill rotWithShape="1">
          <a:blip r:embed="rId7">
            <a:alphaModFix/>
          </a:blip>
          <a:srcRect b="-9399" l="0" r="0" t="9400"/>
          <a:stretch/>
        </p:blipFill>
        <p:spPr>
          <a:xfrm>
            <a:off x="6044422" y="-210200"/>
            <a:ext cx="3998044" cy="21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8900" y="211900"/>
            <a:ext cx="2058426" cy="20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7"/>
          <p:cNvSpPr txBox="1"/>
          <p:nvPr/>
        </p:nvSpPr>
        <p:spPr>
          <a:xfrm>
            <a:off x="759975" y="1718513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Objetivo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598" name="Google Shape;598;p67"/>
          <p:cNvSpPr txBox="1"/>
          <p:nvPr/>
        </p:nvSpPr>
        <p:spPr>
          <a:xfrm>
            <a:off x="1208925" y="2065138"/>
            <a:ext cx="2673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Almacenar la acción de compra que engloba todos los movimientos de los productos que se hicieron con esta</a:t>
            </a:r>
            <a:r>
              <a:rPr b="1" lang="en" sz="1300"/>
              <a:t>.</a:t>
            </a:r>
            <a:endParaRPr b="1" sz="1100"/>
          </a:p>
        </p:txBody>
      </p:sp>
      <p:sp>
        <p:nvSpPr>
          <p:cNvPr id="599" name="Google Shape;599;p67"/>
          <p:cNvSpPr txBox="1"/>
          <p:nvPr/>
        </p:nvSpPr>
        <p:spPr>
          <a:xfrm>
            <a:off x="1216425" y="3661863"/>
            <a:ext cx="154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Crear.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Ver.</a:t>
            </a:r>
            <a:endParaRPr sz="1300"/>
          </a:p>
        </p:txBody>
      </p:sp>
      <p:sp>
        <p:nvSpPr>
          <p:cNvPr id="600" name="Google Shape;600;p67"/>
          <p:cNvSpPr txBox="1"/>
          <p:nvPr/>
        </p:nvSpPr>
        <p:spPr>
          <a:xfrm>
            <a:off x="1559500" y="907000"/>
            <a:ext cx="2673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1212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COMPRA PRINCIPAL</a:t>
            </a:r>
            <a:endParaRPr b="1" sz="2900">
              <a:solidFill>
                <a:srgbClr val="21212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601" name="Google Shape;601;p67"/>
          <p:cNvSpPr txBox="1"/>
          <p:nvPr/>
        </p:nvSpPr>
        <p:spPr>
          <a:xfrm>
            <a:off x="3717575" y="1718500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Almacena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602" name="Google Shape;602;p67"/>
          <p:cNvSpPr txBox="1"/>
          <p:nvPr/>
        </p:nvSpPr>
        <p:spPr>
          <a:xfrm>
            <a:off x="811775" y="3328038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Acciones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603" name="Google Shape;603;p67"/>
          <p:cNvSpPr txBox="1"/>
          <p:nvPr/>
        </p:nvSpPr>
        <p:spPr>
          <a:xfrm>
            <a:off x="4670550" y="2065138"/>
            <a:ext cx="2673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Valor total monetario</a:t>
            </a:r>
            <a:r>
              <a:rPr lang="en" sz="1300"/>
              <a:t>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Valor total de puntos.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Fecha de creación.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Relación con usuario.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2169566">
            <a:off x="-610275" y="4400608"/>
            <a:ext cx="2335067" cy="122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2304" y="3632700"/>
            <a:ext cx="1943598" cy="18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3524" y="869774"/>
            <a:ext cx="1287701" cy="67429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8"/>
          <p:cNvSpPr txBox="1"/>
          <p:nvPr/>
        </p:nvSpPr>
        <p:spPr>
          <a:xfrm>
            <a:off x="-330525" y="5471025"/>
            <a:ext cx="558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Puede: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Iniciar y cerrar su sesión.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Editar su perfil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Crear nuevos usuarios para los empleados y también ofrecer la capacidad de editar la información de usuarios existentes.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Permitir crear nuevos productos, consultar la lista de productos disponibles y también poder eliminar productos según sea necesario.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 edición de todas las solicitudes personalizadas, la consulta de todas las solicitudes previas y permitir el cambio de estado de las solicitudes personalizadas según corresponda.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sz="1100"/>
          </a:p>
        </p:txBody>
      </p:sp>
      <p:sp>
        <p:nvSpPr>
          <p:cNvPr id="612" name="Google Shape;612;p68"/>
          <p:cNvSpPr txBox="1"/>
          <p:nvPr/>
        </p:nvSpPr>
        <p:spPr>
          <a:xfrm>
            <a:off x="75100" y="-23025"/>
            <a:ext cx="5864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Requerimientos de Preguntas</a:t>
            </a:r>
            <a:endParaRPr sz="100"/>
          </a:p>
        </p:txBody>
      </p:sp>
      <p:pic>
        <p:nvPicPr>
          <p:cNvPr id="613" name="Google Shape;61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67" y="4593427"/>
            <a:ext cx="856827" cy="8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8"/>
          <p:cNvPicPr preferRelativeResize="0"/>
          <p:nvPr/>
        </p:nvPicPr>
        <p:blipFill rotWithShape="1">
          <a:blip r:embed="rId7">
            <a:alphaModFix/>
          </a:blip>
          <a:srcRect b="-9399" l="0" r="0" t="9400"/>
          <a:stretch/>
        </p:blipFill>
        <p:spPr>
          <a:xfrm>
            <a:off x="6044422" y="-210200"/>
            <a:ext cx="3998044" cy="21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8900" y="211900"/>
            <a:ext cx="2058426" cy="20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8"/>
          <p:cNvSpPr txBox="1"/>
          <p:nvPr/>
        </p:nvSpPr>
        <p:spPr>
          <a:xfrm>
            <a:off x="759975" y="1718513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Objetivo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617" name="Google Shape;617;p68"/>
          <p:cNvSpPr txBox="1"/>
          <p:nvPr/>
        </p:nvSpPr>
        <p:spPr>
          <a:xfrm>
            <a:off x="1208925" y="2065138"/>
            <a:ext cx="2673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Almacenar cada movimiento de los productos que se hicieron en cada compra con su respectiva información</a:t>
            </a:r>
            <a:r>
              <a:rPr b="1" lang="en" sz="1300"/>
              <a:t>.</a:t>
            </a:r>
            <a:endParaRPr b="1" sz="1100"/>
          </a:p>
        </p:txBody>
      </p:sp>
      <p:sp>
        <p:nvSpPr>
          <p:cNvPr id="618" name="Google Shape;618;p68"/>
          <p:cNvSpPr txBox="1"/>
          <p:nvPr/>
        </p:nvSpPr>
        <p:spPr>
          <a:xfrm>
            <a:off x="1216425" y="3661863"/>
            <a:ext cx="154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Crear.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Ver.</a:t>
            </a:r>
            <a:endParaRPr sz="1300"/>
          </a:p>
        </p:txBody>
      </p:sp>
      <p:sp>
        <p:nvSpPr>
          <p:cNvPr id="619" name="Google Shape;619;p68"/>
          <p:cNvSpPr txBox="1"/>
          <p:nvPr/>
        </p:nvSpPr>
        <p:spPr>
          <a:xfrm>
            <a:off x="1559500" y="907000"/>
            <a:ext cx="2673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1212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DETALLE DE </a:t>
            </a:r>
            <a:r>
              <a:rPr b="1" lang="en" sz="2900">
                <a:solidFill>
                  <a:srgbClr val="21212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COMPRA</a:t>
            </a:r>
            <a:endParaRPr b="1" sz="2900">
              <a:solidFill>
                <a:srgbClr val="21212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620" name="Google Shape;620;p68"/>
          <p:cNvSpPr txBox="1"/>
          <p:nvPr/>
        </p:nvSpPr>
        <p:spPr>
          <a:xfrm>
            <a:off x="3717575" y="1718500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Almacena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621" name="Google Shape;621;p68"/>
          <p:cNvSpPr txBox="1"/>
          <p:nvPr/>
        </p:nvSpPr>
        <p:spPr>
          <a:xfrm>
            <a:off x="811775" y="3328038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Acciones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622" name="Google Shape;622;p68"/>
          <p:cNvSpPr txBox="1"/>
          <p:nvPr/>
        </p:nvSpPr>
        <p:spPr>
          <a:xfrm>
            <a:off x="4670550" y="2065138"/>
            <a:ext cx="2673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Valor unitario monetario.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Valor unitario de puntos.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Cantidad.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Relación con compra principal.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Relación con producto.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9"/>
          <p:cNvSpPr txBox="1"/>
          <p:nvPr>
            <p:ph type="title"/>
          </p:nvPr>
        </p:nvSpPr>
        <p:spPr>
          <a:xfrm>
            <a:off x="3447613" y="1435150"/>
            <a:ext cx="1488900" cy="8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28" name="Google Shape;628;p69"/>
          <p:cNvSpPr txBox="1"/>
          <p:nvPr>
            <p:ph idx="1" type="subTitle"/>
          </p:nvPr>
        </p:nvSpPr>
        <p:spPr>
          <a:xfrm>
            <a:off x="713227" y="3309925"/>
            <a:ext cx="4223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This is the subtitle that makes it comprehensible</a:t>
            </a:r>
            <a:endParaRPr/>
          </a:p>
        </p:txBody>
      </p:sp>
      <p:sp>
        <p:nvSpPr>
          <p:cNvPr id="629" name="Google Shape;629;p69"/>
          <p:cNvSpPr txBox="1"/>
          <p:nvPr>
            <p:ph idx="2" type="ctrTitle"/>
          </p:nvPr>
        </p:nvSpPr>
        <p:spPr>
          <a:xfrm>
            <a:off x="713225" y="2310325"/>
            <a:ext cx="42231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 DE CRUCE</a:t>
            </a:r>
            <a:endParaRPr/>
          </a:p>
        </p:txBody>
      </p:sp>
      <p:pic>
        <p:nvPicPr>
          <p:cNvPr id="630" name="Google Shape;6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13">
            <a:off x="4936328" y="259208"/>
            <a:ext cx="4625093" cy="462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335100" y="-679554"/>
            <a:ext cx="2729750" cy="272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69"/>
          <p:cNvCxnSpPr/>
          <p:nvPr/>
        </p:nvCxnSpPr>
        <p:spPr>
          <a:xfrm>
            <a:off x="4507925" y="8675"/>
            <a:ext cx="0" cy="1353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3" name="Google Shape;633;p69"/>
          <p:cNvCxnSpPr/>
          <p:nvPr/>
        </p:nvCxnSpPr>
        <p:spPr>
          <a:xfrm>
            <a:off x="4507925" y="3790200"/>
            <a:ext cx="0" cy="1353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634" name="Google Shape;634;p69"/>
          <p:cNvPicPr preferRelativeResize="0"/>
          <p:nvPr/>
        </p:nvPicPr>
        <p:blipFill rotWithShape="1">
          <a:blip r:embed="rId5">
            <a:alphaModFix/>
          </a:blip>
          <a:srcRect b="-6169" l="4030" r="-4030" t="-7441"/>
          <a:stretch/>
        </p:blipFill>
        <p:spPr>
          <a:xfrm rot="-1801895">
            <a:off x="6296353" y="1410876"/>
            <a:ext cx="1381519" cy="1596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0"/>
          <p:cNvSpPr txBox="1"/>
          <p:nvPr>
            <p:ph type="ctrTitle"/>
          </p:nvPr>
        </p:nvSpPr>
        <p:spPr>
          <a:xfrm flipH="1">
            <a:off x="168000" y="4009675"/>
            <a:ext cx="2437500" cy="9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6B3B8F"/>
                </a:solidFill>
              </a:rPr>
              <a:t>x -&gt;</a:t>
            </a:r>
            <a:r>
              <a:rPr lang="en" sz="1700">
                <a:solidFill>
                  <a:srgbClr val="6B3B8F"/>
                </a:solidFill>
              </a:rPr>
              <a:t> Aplica</a:t>
            </a:r>
            <a:endParaRPr sz="1700">
              <a:solidFill>
                <a:srgbClr val="6B3B8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6B3B8F"/>
                </a:solidFill>
              </a:rPr>
              <a:t>0-&gt;</a:t>
            </a:r>
            <a:r>
              <a:rPr lang="en" sz="1700">
                <a:solidFill>
                  <a:srgbClr val="6B3B8F"/>
                </a:solidFill>
              </a:rPr>
              <a:t> Aplica de forma indirecta</a:t>
            </a:r>
            <a:endParaRPr sz="1700">
              <a:solidFill>
                <a:srgbClr val="6B3B8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B3B8F"/>
                </a:solidFill>
              </a:rPr>
              <a:t>- -&gt;</a:t>
            </a:r>
            <a:r>
              <a:rPr lang="en" sz="1700">
                <a:solidFill>
                  <a:srgbClr val="6B3B8F"/>
                </a:solidFill>
              </a:rPr>
              <a:t> No aplica</a:t>
            </a:r>
            <a:endParaRPr sz="1700">
              <a:solidFill>
                <a:srgbClr val="6B3B8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6B3B8F"/>
              </a:solidFill>
            </a:endParaRPr>
          </a:p>
        </p:txBody>
      </p:sp>
      <p:graphicFrame>
        <p:nvGraphicFramePr>
          <p:cNvPr id="640" name="Google Shape;640;p70"/>
          <p:cNvGraphicFramePr/>
          <p:nvPr/>
        </p:nvGraphicFramePr>
        <p:xfrm>
          <a:off x="168000" y="101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{EB990768-D58E-48A8-B0A1-EDE77355BD90}</a:tableStyleId>
              </a:tblPr>
              <a:tblGrid>
                <a:gridCol w="1097500"/>
                <a:gridCol w="649225"/>
                <a:gridCol w="652175"/>
                <a:gridCol w="695925"/>
                <a:gridCol w="655000"/>
                <a:gridCol w="672825"/>
                <a:gridCol w="723975"/>
                <a:gridCol w="593525"/>
                <a:gridCol w="940825"/>
                <a:gridCol w="686925"/>
                <a:gridCol w="618675"/>
                <a:gridCol w="821425"/>
              </a:tblGrid>
              <a:tr h="89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E48A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Entidad \ Requerimiento</a:t>
                      </a:r>
                      <a:endParaRPr b="1" sz="1000">
                        <a:solidFill>
                          <a:srgbClr val="4E48AB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Usuario</a:t>
                      </a:r>
                      <a:endParaRPr sz="1100">
                        <a:solidFill>
                          <a:schemeClr val="l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1DAF2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Producto</a:t>
                      </a:r>
                      <a:endParaRPr sz="1100">
                        <a:solidFill>
                          <a:schemeClr val="l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E1DAF2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Categoría</a:t>
                      </a:r>
                      <a:endParaRPr sz="1100">
                        <a:solidFill>
                          <a:schemeClr val="l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Cargo de Usuario</a:t>
                      </a:r>
                      <a:endParaRPr sz="1300">
                        <a:solidFill>
                          <a:schemeClr val="l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25D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Pregunta</a:t>
                      </a:r>
                      <a:endParaRPr sz="1300">
                        <a:solidFill>
                          <a:schemeClr val="l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Respuesta</a:t>
                      </a:r>
                      <a:endParaRPr sz="1300">
                        <a:solidFill>
                          <a:schemeClr val="l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Carrito de compra</a:t>
                      </a:r>
                      <a:endParaRPr sz="1300">
                        <a:solidFill>
                          <a:schemeClr val="l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Pedido personalizado</a:t>
                      </a:r>
                      <a:endParaRPr sz="1300">
                        <a:solidFill>
                          <a:schemeClr val="l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Compra principal</a:t>
                      </a:r>
                      <a:endParaRPr sz="1300">
                        <a:solidFill>
                          <a:schemeClr val="l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Detalle de la compra</a:t>
                      </a:r>
                      <a:endParaRPr sz="1300">
                        <a:solidFill>
                          <a:schemeClr val="l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Transacción de punto</a:t>
                      </a:r>
                      <a:endParaRPr sz="1300">
                        <a:solidFill>
                          <a:schemeClr val="lt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</a:tr>
              <a:tr h="64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Usuarios</a:t>
                      </a:r>
                      <a:endParaRPr>
                        <a:solidFill>
                          <a:schemeClr val="accent3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X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X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-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-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Productos</a:t>
                      </a:r>
                      <a:endParaRPr>
                        <a:solidFill>
                          <a:schemeClr val="accent3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-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X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X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-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X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X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X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X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X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Pregunta </a:t>
                      </a:r>
                      <a:endParaRPr>
                        <a:solidFill>
                          <a:schemeClr val="accent3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-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-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X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X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-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-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-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-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-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Compras </a:t>
                      </a:r>
                      <a:endParaRPr>
                        <a:solidFill>
                          <a:schemeClr val="accent3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-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-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-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-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X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X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X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X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741B47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X</a:t>
                      </a:r>
                      <a:endParaRPr b="1" sz="2900">
                        <a:solidFill>
                          <a:srgbClr val="741B47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41B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4592">
            <a:alpha val="52530"/>
          </a:srgbClr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1"/>
          <p:cNvSpPr txBox="1"/>
          <p:nvPr/>
        </p:nvSpPr>
        <p:spPr>
          <a:xfrm>
            <a:off x="744100" y="1277000"/>
            <a:ext cx="5013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03.</a:t>
            </a:r>
            <a:endParaRPr b="1" sz="70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Diagrama UML</a:t>
            </a:r>
            <a:r>
              <a:rPr lang="en" sz="70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 </a:t>
            </a:r>
            <a:endParaRPr sz="2200"/>
          </a:p>
        </p:txBody>
      </p:sp>
      <p:pic>
        <p:nvPicPr>
          <p:cNvPr id="646" name="Google Shape;64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922540">
            <a:off x="-363801" y="-348074"/>
            <a:ext cx="2305525" cy="23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82535" y="3193650"/>
            <a:ext cx="2473686" cy="233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36347">
            <a:off x="574934" y="4017978"/>
            <a:ext cx="1866208" cy="118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/>
          <p:nvPr/>
        </p:nvSpPr>
        <p:spPr>
          <a:xfrm>
            <a:off x="-549543" y="-143600"/>
            <a:ext cx="8128903" cy="8128223"/>
          </a:xfrm>
          <a:custGeom>
            <a:rect b="b" l="l" r="r" t="t"/>
            <a:pathLst>
              <a:path extrusionOk="0" h="179332" w="179347">
                <a:moveTo>
                  <a:pt x="89632" y="1"/>
                </a:moveTo>
                <a:cubicBezTo>
                  <a:pt x="88760" y="1"/>
                  <a:pt x="87866" y="15"/>
                  <a:pt x="86979" y="41"/>
                </a:cubicBezTo>
                <a:cubicBezTo>
                  <a:pt x="86826" y="45"/>
                  <a:pt x="86706" y="171"/>
                  <a:pt x="86709" y="324"/>
                </a:cubicBezTo>
                <a:cubicBezTo>
                  <a:pt x="86711" y="476"/>
                  <a:pt x="86834" y="598"/>
                  <a:pt x="86987" y="598"/>
                </a:cubicBezTo>
                <a:lnTo>
                  <a:pt x="86995" y="598"/>
                </a:lnTo>
                <a:cubicBezTo>
                  <a:pt x="87797" y="575"/>
                  <a:pt x="88605" y="558"/>
                  <a:pt x="89395" y="558"/>
                </a:cubicBezTo>
                <a:cubicBezTo>
                  <a:pt x="89492" y="558"/>
                  <a:pt x="89588" y="558"/>
                  <a:pt x="89683" y="559"/>
                </a:cubicBezTo>
                <a:lnTo>
                  <a:pt x="90331" y="561"/>
                </a:lnTo>
                <a:lnTo>
                  <a:pt x="90333" y="561"/>
                </a:lnTo>
                <a:cubicBezTo>
                  <a:pt x="90334" y="561"/>
                  <a:pt x="90335" y="561"/>
                  <a:pt x="90336" y="561"/>
                </a:cubicBezTo>
                <a:cubicBezTo>
                  <a:pt x="90488" y="561"/>
                  <a:pt x="90613" y="437"/>
                  <a:pt x="90613" y="283"/>
                </a:cubicBezTo>
                <a:cubicBezTo>
                  <a:pt x="90614" y="129"/>
                  <a:pt x="90489" y="3"/>
                  <a:pt x="90336" y="3"/>
                </a:cubicBezTo>
                <a:lnTo>
                  <a:pt x="89683" y="1"/>
                </a:lnTo>
                <a:close/>
                <a:moveTo>
                  <a:pt x="97571" y="345"/>
                </a:moveTo>
                <a:cubicBezTo>
                  <a:pt x="97428" y="345"/>
                  <a:pt x="97307" y="453"/>
                  <a:pt x="97294" y="598"/>
                </a:cubicBezTo>
                <a:cubicBezTo>
                  <a:pt x="97281" y="752"/>
                  <a:pt x="97394" y="887"/>
                  <a:pt x="97548" y="901"/>
                </a:cubicBezTo>
                <a:cubicBezTo>
                  <a:pt x="98659" y="998"/>
                  <a:pt x="99775" y="1117"/>
                  <a:pt x="100864" y="1254"/>
                </a:cubicBezTo>
                <a:cubicBezTo>
                  <a:pt x="100872" y="1255"/>
                  <a:pt x="100881" y="1256"/>
                  <a:pt x="100889" y="1256"/>
                </a:cubicBezTo>
                <a:cubicBezTo>
                  <a:pt x="100893" y="1256"/>
                  <a:pt x="100897" y="1256"/>
                  <a:pt x="100900" y="1255"/>
                </a:cubicBezTo>
                <a:cubicBezTo>
                  <a:pt x="100901" y="1255"/>
                  <a:pt x="100902" y="1255"/>
                  <a:pt x="100903" y="1255"/>
                </a:cubicBezTo>
                <a:cubicBezTo>
                  <a:pt x="101048" y="1255"/>
                  <a:pt x="101169" y="1141"/>
                  <a:pt x="101179" y="995"/>
                </a:cubicBezTo>
                <a:cubicBezTo>
                  <a:pt x="101188" y="847"/>
                  <a:pt x="101081" y="718"/>
                  <a:pt x="100934" y="700"/>
                </a:cubicBezTo>
                <a:cubicBezTo>
                  <a:pt x="99838" y="562"/>
                  <a:pt x="98715" y="442"/>
                  <a:pt x="97597" y="346"/>
                </a:cubicBezTo>
                <a:cubicBezTo>
                  <a:pt x="97588" y="345"/>
                  <a:pt x="97580" y="345"/>
                  <a:pt x="97571" y="345"/>
                </a:cubicBezTo>
                <a:close/>
                <a:moveTo>
                  <a:pt x="79756" y="546"/>
                </a:moveTo>
                <a:cubicBezTo>
                  <a:pt x="79747" y="546"/>
                  <a:pt x="79737" y="546"/>
                  <a:pt x="79728" y="547"/>
                </a:cubicBezTo>
                <a:cubicBezTo>
                  <a:pt x="78620" y="670"/>
                  <a:pt x="77501" y="814"/>
                  <a:pt x="76399" y="978"/>
                </a:cubicBezTo>
                <a:cubicBezTo>
                  <a:pt x="76255" y="1000"/>
                  <a:pt x="76152" y="1130"/>
                  <a:pt x="76163" y="1274"/>
                </a:cubicBezTo>
                <a:cubicBezTo>
                  <a:pt x="76173" y="1420"/>
                  <a:pt x="76294" y="1533"/>
                  <a:pt x="76440" y="1534"/>
                </a:cubicBezTo>
                <a:lnTo>
                  <a:pt x="76440" y="1534"/>
                </a:lnTo>
                <a:cubicBezTo>
                  <a:pt x="76453" y="1534"/>
                  <a:pt x="76467" y="1533"/>
                  <a:pt x="76479" y="1530"/>
                </a:cubicBezTo>
                <a:cubicBezTo>
                  <a:pt x="77574" y="1368"/>
                  <a:pt x="78688" y="1224"/>
                  <a:pt x="79787" y="1103"/>
                </a:cubicBezTo>
                <a:cubicBezTo>
                  <a:pt x="79941" y="1087"/>
                  <a:pt x="80052" y="948"/>
                  <a:pt x="80035" y="795"/>
                </a:cubicBezTo>
                <a:cubicBezTo>
                  <a:pt x="80018" y="652"/>
                  <a:pt x="79897" y="546"/>
                  <a:pt x="79756" y="546"/>
                </a:cubicBezTo>
                <a:close/>
                <a:moveTo>
                  <a:pt x="76440" y="1534"/>
                </a:moveTo>
                <a:lnTo>
                  <a:pt x="76440" y="1534"/>
                </a:lnTo>
                <a:cubicBezTo>
                  <a:pt x="76439" y="1534"/>
                  <a:pt x="76439" y="1534"/>
                  <a:pt x="76439" y="1534"/>
                </a:cubicBezTo>
                <a:lnTo>
                  <a:pt x="76440" y="1534"/>
                </a:lnTo>
                <a:cubicBezTo>
                  <a:pt x="76440" y="1534"/>
                  <a:pt x="76440" y="1534"/>
                  <a:pt x="76440" y="1534"/>
                </a:cubicBezTo>
                <a:close/>
                <a:moveTo>
                  <a:pt x="108052" y="1890"/>
                </a:moveTo>
                <a:cubicBezTo>
                  <a:pt x="107922" y="1890"/>
                  <a:pt x="107807" y="1980"/>
                  <a:pt x="107780" y="2112"/>
                </a:cubicBezTo>
                <a:cubicBezTo>
                  <a:pt x="107748" y="2261"/>
                  <a:pt x="107843" y="2407"/>
                  <a:pt x="107990" y="2441"/>
                </a:cubicBezTo>
                <a:cubicBezTo>
                  <a:pt x="109071" y="2666"/>
                  <a:pt x="110166" y="2916"/>
                  <a:pt x="111244" y="3183"/>
                </a:cubicBezTo>
                <a:cubicBezTo>
                  <a:pt x="111265" y="3189"/>
                  <a:pt x="111288" y="3191"/>
                  <a:pt x="111310" y="3191"/>
                </a:cubicBezTo>
                <a:lnTo>
                  <a:pt x="111310" y="3192"/>
                </a:lnTo>
                <a:cubicBezTo>
                  <a:pt x="111451" y="3192"/>
                  <a:pt x="111571" y="3088"/>
                  <a:pt x="111587" y="2947"/>
                </a:cubicBezTo>
                <a:cubicBezTo>
                  <a:pt x="111605" y="2807"/>
                  <a:pt x="111514" y="2675"/>
                  <a:pt x="111378" y="2643"/>
                </a:cubicBezTo>
                <a:cubicBezTo>
                  <a:pt x="110293" y="2372"/>
                  <a:pt x="109193" y="2122"/>
                  <a:pt x="108106" y="1895"/>
                </a:cubicBezTo>
                <a:cubicBezTo>
                  <a:pt x="108088" y="1891"/>
                  <a:pt x="108070" y="1890"/>
                  <a:pt x="108052" y="1890"/>
                </a:cubicBezTo>
                <a:close/>
                <a:moveTo>
                  <a:pt x="69328" y="2328"/>
                </a:moveTo>
                <a:cubicBezTo>
                  <a:pt x="69304" y="2328"/>
                  <a:pt x="69280" y="2331"/>
                  <a:pt x="69256" y="2338"/>
                </a:cubicBezTo>
                <a:cubicBezTo>
                  <a:pt x="68174" y="2589"/>
                  <a:pt x="67079" y="2866"/>
                  <a:pt x="66003" y="3160"/>
                </a:cubicBezTo>
                <a:cubicBezTo>
                  <a:pt x="65868" y="3197"/>
                  <a:pt x="65782" y="3328"/>
                  <a:pt x="65801" y="3466"/>
                </a:cubicBezTo>
                <a:cubicBezTo>
                  <a:pt x="65819" y="3605"/>
                  <a:pt x="65937" y="3708"/>
                  <a:pt x="66077" y="3708"/>
                </a:cubicBezTo>
                <a:cubicBezTo>
                  <a:pt x="66101" y="3708"/>
                  <a:pt x="66126" y="3705"/>
                  <a:pt x="66150" y="3698"/>
                </a:cubicBezTo>
                <a:cubicBezTo>
                  <a:pt x="67219" y="3407"/>
                  <a:pt x="68307" y="3131"/>
                  <a:pt x="69383" y="2881"/>
                </a:cubicBezTo>
                <a:cubicBezTo>
                  <a:pt x="69537" y="2850"/>
                  <a:pt x="69635" y="2697"/>
                  <a:pt x="69599" y="2544"/>
                </a:cubicBezTo>
                <a:cubicBezTo>
                  <a:pt x="69569" y="2415"/>
                  <a:pt x="69454" y="2328"/>
                  <a:pt x="69328" y="2328"/>
                </a:cubicBezTo>
                <a:close/>
                <a:moveTo>
                  <a:pt x="118266" y="4667"/>
                </a:moveTo>
                <a:cubicBezTo>
                  <a:pt x="118150" y="4667"/>
                  <a:pt x="118042" y="4741"/>
                  <a:pt x="118002" y="4857"/>
                </a:cubicBezTo>
                <a:cubicBezTo>
                  <a:pt x="117953" y="5003"/>
                  <a:pt x="118031" y="5161"/>
                  <a:pt x="118178" y="5211"/>
                </a:cubicBezTo>
                <a:cubicBezTo>
                  <a:pt x="119224" y="5564"/>
                  <a:pt x="120282" y="5943"/>
                  <a:pt x="121326" y="6340"/>
                </a:cubicBezTo>
                <a:cubicBezTo>
                  <a:pt x="121358" y="6351"/>
                  <a:pt x="121391" y="6357"/>
                  <a:pt x="121425" y="6357"/>
                </a:cubicBezTo>
                <a:lnTo>
                  <a:pt x="121425" y="6358"/>
                </a:lnTo>
                <a:cubicBezTo>
                  <a:pt x="121560" y="6358"/>
                  <a:pt x="121676" y="6262"/>
                  <a:pt x="121700" y="6129"/>
                </a:cubicBezTo>
                <a:cubicBezTo>
                  <a:pt x="121724" y="5996"/>
                  <a:pt x="121650" y="5866"/>
                  <a:pt x="121524" y="5818"/>
                </a:cubicBezTo>
                <a:cubicBezTo>
                  <a:pt x="120474" y="5418"/>
                  <a:pt x="119408" y="5038"/>
                  <a:pt x="118356" y="4682"/>
                </a:cubicBezTo>
                <a:cubicBezTo>
                  <a:pt x="118326" y="4672"/>
                  <a:pt x="118296" y="4667"/>
                  <a:pt x="118266" y="4667"/>
                </a:cubicBezTo>
                <a:close/>
                <a:moveTo>
                  <a:pt x="59174" y="5341"/>
                </a:moveTo>
                <a:cubicBezTo>
                  <a:pt x="59141" y="5341"/>
                  <a:pt x="59106" y="5347"/>
                  <a:pt x="59073" y="5360"/>
                </a:cubicBezTo>
                <a:cubicBezTo>
                  <a:pt x="58026" y="5741"/>
                  <a:pt x="56971" y="6146"/>
                  <a:pt x="55941" y="6566"/>
                </a:cubicBezTo>
                <a:cubicBezTo>
                  <a:pt x="55816" y="6616"/>
                  <a:pt x="55746" y="6746"/>
                  <a:pt x="55772" y="6878"/>
                </a:cubicBezTo>
                <a:cubicBezTo>
                  <a:pt x="55797" y="7008"/>
                  <a:pt x="55911" y="7103"/>
                  <a:pt x="56045" y="7103"/>
                </a:cubicBezTo>
                <a:cubicBezTo>
                  <a:pt x="56082" y="7103"/>
                  <a:pt x="56116" y="7096"/>
                  <a:pt x="56150" y="7082"/>
                </a:cubicBezTo>
                <a:cubicBezTo>
                  <a:pt x="57175" y="6666"/>
                  <a:pt x="58222" y="6263"/>
                  <a:pt x="59264" y="5884"/>
                </a:cubicBezTo>
                <a:cubicBezTo>
                  <a:pt x="59412" y="5834"/>
                  <a:pt x="59490" y="5672"/>
                  <a:pt x="59436" y="5526"/>
                </a:cubicBezTo>
                <a:cubicBezTo>
                  <a:pt x="59395" y="5411"/>
                  <a:pt x="59288" y="5341"/>
                  <a:pt x="59174" y="5341"/>
                </a:cubicBezTo>
                <a:close/>
                <a:moveTo>
                  <a:pt x="128095" y="8650"/>
                </a:moveTo>
                <a:cubicBezTo>
                  <a:pt x="127991" y="8650"/>
                  <a:pt x="127891" y="8709"/>
                  <a:pt x="127843" y="8809"/>
                </a:cubicBezTo>
                <a:cubicBezTo>
                  <a:pt x="127777" y="8948"/>
                  <a:pt x="127836" y="9114"/>
                  <a:pt x="127975" y="9181"/>
                </a:cubicBezTo>
                <a:cubicBezTo>
                  <a:pt x="128973" y="9656"/>
                  <a:pt x="129979" y="10159"/>
                  <a:pt x="130964" y="10675"/>
                </a:cubicBezTo>
                <a:cubicBezTo>
                  <a:pt x="131003" y="10696"/>
                  <a:pt x="131047" y="10707"/>
                  <a:pt x="131093" y="10707"/>
                </a:cubicBezTo>
                <a:cubicBezTo>
                  <a:pt x="131221" y="10707"/>
                  <a:pt x="131334" y="10619"/>
                  <a:pt x="131364" y="10495"/>
                </a:cubicBezTo>
                <a:cubicBezTo>
                  <a:pt x="131395" y="10370"/>
                  <a:pt x="131336" y="10239"/>
                  <a:pt x="131222" y="10180"/>
                </a:cubicBezTo>
                <a:cubicBezTo>
                  <a:pt x="130231" y="9662"/>
                  <a:pt x="129219" y="9156"/>
                  <a:pt x="128215" y="8677"/>
                </a:cubicBezTo>
                <a:cubicBezTo>
                  <a:pt x="128176" y="8659"/>
                  <a:pt x="128135" y="8650"/>
                  <a:pt x="128095" y="8650"/>
                </a:cubicBezTo>
                <a:close/>
                <a:moveTo>
                  <a:pt x="49445" y="9546"/>
                </a:moveTo>
                <a:cubicBezTo>
                  <a:pt x="49405" y="9546"/>
                  <a:pt x="49364" y="9555"/>
                  <a:pt x="49325" y="9573"/>
                </a:cubicBezTo>
                <a:cubicBezTo>
                  <a:pt x="48337" y="10072"/>
                  <a:pt x="47341" y="10598"/>
                  <a:pt x="46364" y="11139"/>
                </a:cubicBezTo>
                <a:cubicBezTo>
                  <a:pt x="46252" y="11199"/>
                  <a:pt x="46196" y="11329"/>
                  <a:pt x="46229" y="11452"/>
                </a:cubicBezTo>
                <a:cubicBezTo>
                  <a:pt x="46260" y="11576"/>
                  <a:pt x="46371" y="11662"/>
                  <a:pt x="46499" y="11662"/>
                </a:cubicBezTo>
                <a:cubicBezTo>
                  <a:pt x="46545" y="11662"/>
                  <a:pt x="46592" y="11649"/>
                  <a:pt x="46634" y="11627"/>
                </a:cubicBezTo>
                <a:cubicBezTo>
                  <a:pt x="47604" y="11091"/>
                  <a:pt x="48595" y="10567"/>
                  <a:pt x="49576" y="10072"/>
                </a:cubicBezTo>
                <a:cubicBezTo>
                  <a:pt x="49710" y="10000"/>
                  <a:pt x="49763" y="9834"/>
                  <a:pt x="49694" y="9699"/>
                </a:cubicBezTo>
                <a:cubicBezTo>
                  <a:pt x="49645" y="9602"/>
                  <a:pt x="49547" y="9546"/>
                  <a:pt x="49445" y="9546"/>
                </a:cubicBezTo>
                <a:close/>
                <a:moveTo>
                  <a:pt x="137379" y="13773"/>
                </a:moveTo>
                <a:cubicBezTo>
                  <a:pt x="137286" y="13773"/>
                  <a:pt x="137196" y="13819"/>
                  <a:pt x="137143" y="13903"/>
                </a:cubicBezTo>
                <a:cubicBezTo>
                  <a:pt x="137061" y="14032"/>
                  <a:pt x="137099" y="14202"/>
                  <a:pt x="137227" y="14286"/>
                </a:cubicBezTo>
                <a:cubicBezTo>
                  <a:pt x="138166" y="14879"/>
                  <a:pt x="139104" y="15496"/>
                  <a:pt x="140015" y="16122"/>
                </a:cubicBezTo>
                <a:cubicBezTo>
                  <a:pt x="140062" y="16153"/>
                  <a:pt x="140118" y="16171"/>
                  <a:pt x="140174" y="16171"/>
                </a:cubicBezTo>
                <a:lnTo>
                  <a:pt x="140174" y="16172"/>
                </a:lnTo>
                <a:cubicBezTo>
                  <a:pt x="140296" y="16172"/>
                  <a:pt x="140405" y="16093"/>
                  <a:pt x="140442" y="15975"/>
                </a:cubicBezTo>
                <a:cubicBezTo>
                  <a:pt x="140478" y="15857"/>
                  <a:pt x="140433" y="15730"/>
                  <a:pt x="140332" y="15662"/>
                </a:cubicBezTo>
                <a:cubicBezTo>
                  <a:pt x="139414" y="15033"/>
                  <a:pt x="138470" y="14411"/>
                  <a:pt x="137525" y="13814"/>
                </a:cubicBezTo>
                <a:cubicBezTo>
                  <a:pt x="137479" y="13786"/>
                  <a:pt x="137429" y="13773"/>
                  <a:pt x="137379" y="13773"/>
                </a:cubicBezTo>
                <a:close/>
                <a:moveTo>
                  <a:pt x="40305" y="14864"/>
                </a:moveTo>
                <a:cubicBezTo>
                  <a:pt x="40252" y="14864"/>
                  <a:pt x="40198" y="14879"/>
                  <a:pt x="40151" y="14910"/>
                </a:cubicBezTo>
                <a:cubicBezTo>
                  <a:pt x="39222" y="15525"/>
                  <a:pt x="38294" y="16166"/>
                  <a:pt x="37391" y="16816"/>
                </a:cubicBezTo>
                <a:cubicBezTo>
                  <a:pt x="37172" y="16974"/>
                  <a:pt x="37284" y="17320"/>
                  <a:pt x="37554" y="17321"/>
                </a:cubicBezTo>
                <a:cubicBezTo>
                  <a:pt x="37613" y="17321"/>
                  <a:pt x="37670" y="17303"/>
                  <a:pt x="37717" y="17270"/>
                </a:cubicBezTo>
                <a:cubicBezTo>
                  <a:pt x="38614" y="16625"/>
                  <a:pt x="39537" y="15988"/>
                  <a:pt x="40458" y="15376"/>
                </a:cubicBezTo>
                <a:cubicBezTo>
                  <a:pt x="40587" y="15291"/>
                  <a:pt x="40622" y="15118"/>
                  <a:pt x="40537" y="14988"/>
                </a:cubicBezTo>
                <a:cubicBezTo>
                  <a:pt x="40484" y="14908"/>
                  <a:pt x="40395" y="14864"/>
                  <a:pt x="40305" y="14864"/>
                </a:cubicBezTo>
                <a:close/>
                <a:moveTo>
                  <a:pt x="145987" y="19954"/>
                </a:moveTo>
                <a:cubicBezTo>
                  <a:pt x="145906" y="19954"/>
                  <a:pt x="145825" y="19989"/>
                  <a:pt x="145770" y="20058"/>
                </a:cubicBezTo>
                <a:cubicBezTo>
                  <a:pt x="145675" y="20175"/>
                  <a:pt x="145691" y="20349"/>
                  <a:pt x="145807" y="20447"/>
                </a:cubicBezTo>
                <a:cubicBezTo>
                  <a:pt x="146670" y="21147"/>
                  <a:pt x="147527" y="21870"/>
                  <a:pt x="148359" y="22597"/>
                </a:cubicBezTo>
                <a:cubicBezTo>
                  <a:pt x="148409" y="22642"/>
                  <a:pt x="148474" y="22667"/>
                  <a:pt x="148543" y="22667"/>
                </a:cubicBezTo>
                <a:cubicBezTo>
                  <a:pt x="148800" y="22667"/>
                  <a:pt x="148919" y="22348"/>
                  <a:pt x="148725" y="22177"/>
                </a:cubicBezTo>
                <a:cubicBezTo>
                  <a:pt x="147890" y="21446"/>
                  <a:pt x="147026" y="20718"/>
                  <a:pt x="146159" y="20013"/>
                </a:cubicBezTo>
                <a:cubicBezTo>
                  <a:pt x="146108" y="19974"/>
                  <a:pt x="146047" y="19954"/>
                  <a:pt x="145987" y="19954"/>
                </a:cubicBezTo>
                <a:close/>
                <a:moveTo>
                  <a:pt x="31839" y="21232"/>
                </a:moveTo>
                <a:cubicBezTo>
                  <a:pt x="31778" y="21232"/>
                  <a:pt x="31716" y="21253"/>
                  <a:pt x="31664" y="21295"/>
                </a:cubicBezTo>
                <a:cubicBezTo>
                  <a:pt x="30813" y="22018"/>
                  <a:pt x="29966" y="22763"/>
                  <a:pt x="29147" y="23513"/>
                </a:cubicBezTo>
                <a:cubicBezTo>
                  <a:pt x="28959" y="23686"/>
                  <a:pt x="29080" y="23998"/>
                  <a:pt x="29334" y="23998"/>
                </a:cubicBezTo>
                <a:cubicBezTo>
                  <a:pt x="29335" y="23998"/>
                  <a:pt x="29335" y="23998"/>
                  <a:pt x="29336" y="23998"/>
                </a:cubicBezTo>
                <a:lnTo>
                  <a:pt x="29337" y="23998"/>
                </a:lnTo>
                <a:cubicBezTo>
                  <a:pt x="29406" y="23998"/>
                  <a:pt x="29473" y="23972"/>
                  <a:pt x="29524" y="23926"/>
                </a:cubicBezTo>
                <a:cubicBezTo>
                  <a:pt x="30337" y="23180"/>
                  <a:pt x="31179" y="22438"/>
                  <a:pt x="32025" y="21720"/>
                </a:cubicBezTo>
                <a:cubicBezTo>
                  <a:pt x="32138" y="21620"/>
                  <a:pt x="32150" y="21446"/>
                  <a:pt x="32052" y="21331"/>
                </a:cubicBezTo>
                <a:cubicBezTo>
                  <a:pt x="31997" y="21266"/>
                  <a:pt x="31918" y="21232"/>
                  <a:pt x="31839" y="21232"/>
                </a:cubicBezTo>
                <a:close/>
                <a:moveTo>
                  <a:pt x="153800" y="27099"/>
                </a:moveTo>
                <a:cubicBezTo>
                  <a:pt x="153730" y="27099"/>
                  <a:pt x="153660" y="27125"/>
                  <a:pt x="153606" y="27178"/>
                </a:cubicBezTo>
                <a:cubicBezTo>
                  <a:pt x="153495" y="27285"/>
                  <a:pt x="153493" y="27462"/>
                  <a:pt x="153600" y="27573"/>
                </a:cubicBezTo>
                <a:cubicBezTo>
                  <a:pt x="154375" y="28368"/>
                  <a:pt x="155141" y="29187"/>
                  <a:pt x="155880" y="30007"/>
                </a:cubicBezTo>
                <a:cubicBezTo>
                  <a:pt x="155932" y="30065"/>
                  <a:pt x="156008" y="30099"/>
                  <a:pt x="156087" y="30099"/>
                </a:cubicBezTo>
                <a:cubicBezTo>
                  <a:pt x="156328" y="30099"/>
                  <a:pt x="156455" y="29813"/>
                  <a:pt x="156293" y="29633"/>
                </a:cubicBezTo>
                <a:cubicBezTo>
                  <a:pt x="155551" y="28809"/>
                  <a:pt x="154779" y="27984"/>
                  <a:pt x="154001" y="27184"/>
                </a:cubicBezTo>
                <a:cubicBezTo>
                  <a:pt x="153946" y="27127"/>
                  <a:pt x="153873" y="27099"/>
                  <a:pt x="153800" y="27099"/>
                </a:cubicBezTo>
                <a:close/>
                <a:moveTo>
                  <a:pt x="24192" y="28545"/>
                </a:moveTo>
                <a:cubicBezTo>
                  <a:pt x="24117" y="28545"/>
                  <a:pt x="24042" y="28575"/>
                  <a:pt x="23987" y="28634"/>
                </a:cubicBezTo>
                <a:cubicBezTo>
                  <a:pt x="23229" y="29450"/>
                  <a:pt x="22475" y="30291"/>
                  <a:pt x="21747" y="31136"/>
                </a:cubicBezTo>
                <a:cubicBezTo>
                  <a:pt x="21591" y="31316"/>
                  <a:pt x="21719" y="31597"/>
                  <a:pt x="21958" y="31597"/>
                </a:cubicBezTo>
                <a:cubicBezTo>
                  <a:pt x="22039" y="31597"/>
                  <a:pt x="22116" y="31562"/>
                  <a:pt x="22170" y="31500"/>
                </a:cubicBezTo>
                <a:cubicBezTo>
                  <a:pt x="22893" y="30661"/>
                  <a:pt x="23642" y="29826"/>
                  <a:pt x="24396" y="29015"/>
                </a:cubicBezTo>
                <a:cubicBezTo>
                  <a:pt x="24501" y="28902"/>
                  <a:pt x="24495" y="28726"/>
                  <a:pt x="24382" y="28620"/>
                </a:cubicBezTo>
                <a:cubicBezTo>
                  <a:pt x="24328" y="28570"/>
                  <a:pt x="24260" y="28545"/>
                  <a:pt x="24192" y="28545"/>
                </a:cubicBezTo>
                <a:close/>
                <a:moveTo>
                  <a:pt x="160721" y="35114"/>
                </a:moveTo>
                <a:cubicBezTo>
                  <a:pt x="160662" y="35114"/>
                  <a:pt x="160602" y="35133"/>
                  <a:pt x="160552" y="35172"/>
                </a:cubicBezTo>
                <a:cubicBezTo>
                  <a:pt x="160429" y="35265"/>
                  <a:pt x="160406" y="35440"/>
                  <a:pt x="160499" y="35562"/>
                </a:cubicBezTo>
                <a:cubicBezTo>
                  <a:pt x="161174" y="36445"/>
                  <a:pt x="161839" y="37348"/>
                  <a:pt x="162475" y="38247"/>
                </a:cubicBezTo>
                <a:cubicBezTo>
                  <a:pt x="162527" y="38320"/>
                  <a:pt x="162612" y="38365"/>
                  <a:pt x="162703" y="38365"/>
                </a:cubicBezTo>
                <a:cubicBezTo>
                  <a:pt x="162929" y="38365"/>
                  <a:pt x="163062" y="38108"/>
                  <a:pt x="162931" y="37924"/>
                </a:cubicBezTo>
                <a:cubicBezTo>
                  <a:pt x="162291" y="37019"/>
                  <a:pt x="161621" y="36111"/>
                  <a:pt x="160943" y="35224"/>
                </a:cubicBezTo>
                <a:cubicBezTo>
                  <a:pt x="160888" y="35152"/>
                  <a:pt x="160805" y="35114"/>
                  <a:pt x="160721" y="35114"/>
                </a:cubicBezTo>
                <a:close/>
                <a:moveTo>
                  <a:pt x="17448" y="36715"/>
                </a:moveTo>
                <a:cubicBezTo>
                  <a:pt x="17361" y="36715"/>
                  <a:pt x="17276" y="36755"/>
                  <a:pt x="17222" y="36831"/>
                </a:cubicBezTo>
                <a:cubicBezTo>
                  <a:pt x="16564" y="37731"/>
                  <a:pt x="15915" y="38657"/>
                  <a:pt x="15292" y="39579"/>
                </a:cubicBezTo>
                <a:cubicBezTo>
                  <a:pt x="15204" y="39706"/>
                  <a:pt x="15238" y="39880"/>
                  <a:pt x="15366" y="39966"/>
                </a:cubicBezTo>
                <a:cubicBezTo>
                  <a:pt x="15413" y="39998"/>
                  <a:pt x="15466" y="40014"/>
                  <a:pt x="15522" y="40014"/>
                </a:cubicBezTo>
                <a:cubicBezTo>
                  <a:pt x="15616" y="40014"/>
                  <a:pt x="15703" y="39969"/>
                  <a:pt x="15754" y="39892"/>
                </a:cubicBezTo>
                <a:cubicBezTo>
                  <a:pt x="16374" y="38975"/>
                  <a:pt x="17019" y="38055"/>
                  <a:pt x="17673" y="37159"/>
                </a:cubicBezTo>
                <a:cubicBezTo>
                  <a:pt x="17763" y="37034"/>
                  <a:pt x="17737" y="36860"/>
                  <a:pt x="17612" y="36769"/>
                </a:cubicBezTo>
                <a:cubicBezTo>
                  <a:pt x="17562" y="36733"/>
                  <a:pt x="17505" y="36715"/>
                  <a:pt x="17448" y="36715"/>
                </a:cubicBezTo>
                <a:close/>
                <a:moveTo>
                  <a:pt x="166649" y="43887"/>
                </a:moveTo>
                <a:cubicBezTo>
                  <a:pt x="166600" y="43887"/>
                  <a:pt x="166551" y="43900"/>
                  <a:pt x="166506" y="43927"/>
                </a:cubicBezTo>
                <a:cubicBezTo>
                  <a:pt x="166374" y="44005"/>
                  <a:pt x="166330" y="44175"/>
                  <a:pt x="166408" y="44307"/>
                </a:cubicBezTo>
                <a:cubicBezTo>
                  <a:pt x="166972" y="45258"/>
                  <a:pt x="167524" y="46233"/>
                  <a:pt x="168052" y="47202"/>
                </a:cubicBezTo>
                <a:cubicBezTo>
                  <a:pt x="168101" y="47292"/>
                  <a:pt x="168194" y="47348"/>
                  <a:pt x="168296" y="47348"/>
                </a:cubicBezTo>
                <a:lnTo>
                  <a:pt x="168296" y="47349"/>
                </a:lnTo>
                <a:cubicBezTo>
                  <a:pt x="168508" y="47348"/>
                  <a:pt x="168642" y="47122"/>
                  <a:pt x="168542" y="46936"/>
                </a:cubicBezTo>
                <a:cubicBezTo>
                  <a:pt x="168012" y="45960"/>
                  <a:pt x="167455" y="44979"/>
                  <a:pt x="166887" y="44022"/>
                </a:cubicBezTo>
                <a:cubicBezTo>
                  <a:pt x="166835" y="43935"/>
                  <a:pt x="166743" y="43887"/>
                  <a:pt x="166649" y="43887"/>
                </a:cubicBezTo>
                <a:close/>
                <a:moveTo>
                  <a:pt x="11716" y="45622"/>
                </a:moveTo>
                <a:cubicBezTo>
                  <a:pt x="11617" y="45622"/>
                  <a:pt x="11521" y="45676"/>
                  <a:pt x="11470" y="45769"/>
                </a:cubicBezTo>
                <a:cubicBezTo>
                  <a:pt x="10921" y="46744"/>
                  <a:pt x="10387" y="47740"/>
                  <a:pt x="9877" y="48729"/>
                </a:cubicBezTo>
                <a:cubicBezTo>
                  <a:pt x="9807" y="48866"/>
                  <a:pt x="9860" y="49034"/>
                  <a:pt x="9998" y="49105"/>
                </a:cubicBezTo>
                <a:cubicBezTo>
                  <a:pt x="10037" y="49125"/>
                  <a:pt x="10080" y="49135"/>
                  <a:pt x="10125" y="49135"/>
                </a:cubicBezTo>
                <a:cubicBezTo>
                  <a:pt x="10230" y="49135"/>
                  <a:pt x="10325" y="49077"/>
                  <a:pt x="10373" y="48984"/>
                </a:cubicBezTo>
                <a:cubicBezTo>
                  <a:pt x="10880" y="48001"/>
                  <a:pt x="11412" y="47012"/>
                  <a:pt x="11957" y="46043"/>
                </a:cubicBezTo>
                <a:cubicBezTo>
                  <a:pt x="12036" y="45908"/>
                  <a:pt x="11988" y="45734"/>
                  <a:pt x="11853" y="45659"/>
                </a:cubicBezTo>
                <a:cubicBezTo>
                  <a:pt x="11810" y="45634"/>
                  <a:pt x="11763" y="45622"/>
                  <a:pt x="11716" y="45622"/>
                </a:cubicBezTo>
                <a:close/>
                <a:moveTo>
                  <a:pt x="171489" y="53282"/>
                </a:moveTo>
                <a:cubicBezTo>
                  <a:pt x="171451" y="53282"/>
                  <a:pt x="171413" y="53290"/>
                  <a:pt x="171376" y="53307"/>
                </a:cubicBezTo>
                <a:cubicBezTo>
                  <a:pt x="171232" y="53369"/>
                  <a:pt x="171169" y="53541"/>
                  <a:pt x="171237" y="53683"/>
                </a:cubicBezTo>
                <a:cubicBezTo>
                  <a:pt x="171682" y="54690"/>
                  <a:pt x="172116" y="55722"/>
                  <a:pt x="172524" y="56750"/>
                </a:cubicBezTo>
                <a:cubicBezTo>
                  <a:pt x="172568" y="56856"/>
                  <a:pt x="172670" y="56926"/>
                  <a:pt x="172784" y="56926"/>
                </a:cubicBezTo>
                <a:cubicBezTo>
                  <a:pt x="172819" y="56926"/>
                  <a:pt x="172854" y="56919"/>
                  <a:pt x="172887" y="56906"/>
                </a:cubicBezTo>
                <a:cubicBezTo>
                  <a:pt x="173030" y="56849"/>
                  <a:pt x="173100" y="56687"/>
                  <a:pt x="173043" y="56544"/>
                </a:cubicBezTo>
                <a:cubicBezTo>
                  <a:pt x="172632" y="55509"/>
                  <a:pt x="172196" y="54471"/>
                  <a:pt x="171748" y="53457"/>
                </a:cubicBezTo>
                <a:cubicBezTo>
                  <a:pt x="171703" y="53348"/>
                  <a:pt x="171599" y="53282"/>
                  <a:pt x="171489" y="53282"/>
                </a:cubicBezTo>
                <a:close/>
                <a:moveTo>
                  <a:pt x="7073" y="55157"/>
                </a:moveTo>
                <a:cubicBezTo>
                  <a:pt x="6964" y="55157"/>
                  <a:pt x="6861" y="55222"/>
                  <a:pt x="6817" y="55329"/>
                </a:cubicBezTo>
                <a:cubicBezTo>
                  <a:pt x="6388" y="56362"/>
                  <a:pt x="5973" y="57415"/>
                  <a:pt x="5586" y="58461"/>
                </a:cubicBezTo>
                <a:cubicBezTo>
                  <a:pt x="5532" y="58605"/>
                  <a:pt x="5605" y="58766"/>
                  <a:pt x="5750" y="58820"/>
                </a:cubicBezTo>
                <a:cubicBezTo>
                  <a:pt x="5780" y="58831"/>
                  <a:pt x="5814" y="58837"/>
                  <a:pt x="5846" y="58837"/>
                </a:cubicBezTo>
                <a:cubicBezTo>
                  <a:pt x="5963" y="58837"/>
                  <a:pt x="6068" y="58765"/>
                  <a:pt x="6109" y="58655"/>
                </a:cubicBezTo>
                <a:cubicBezTo>
                  <a:pt x="6495" y="57616"/>
                  <a:pt x="6906" y="56568"/>
                  <a:pt x="7332" y="55543"/>
                </a:cubicBezTo>
                <a:cubicBezTo>
                  <a:pt x="7391" y="55401"/>
                  <a:pt x="7323" y="55237"/>
                  <a:pt x="7180" y="55178"/>
                </a:cubicBezTo>
                <a:cubicBezTo>
                  <a:pt x="7145" y="55164"/>
                  <a:pt x="7109" y="55157"/>
                  <a:pt x="7073" y="55157"/>
                </a:cubicBezTo>
                <a:close/>
                <a:moveTo>
                  <a:pt x="175187" y="63205"/>
                </a:moveTo>
                <a:cubicBezTo>
                  <a:pt x="175160" y="63205"/>
                  <a:pt x="175132" y="63209"/>
                  <a:pt x="175105" y="63218"/>
                </a:cubicBezTo>
                <a:cubicBezTo>
                  <a:pt x="174958" y="63262"/>
                  <a:pt x="174874" y="63418"/>
                  <a:pt x="174919" y="63566"/>
                </a:cubicBezTo>
                <a:cubicBezTo>
                  <a:pt x="175243" y="64620"/>
                  <a:pt x="175551" y="65700"/>
                  <a:pt x="175836" y="66773"/>
                </a:cubicBezTo>
                <a:cubicBezTo>
                  <a:pt x="175867" y="66895"/>
                  <a:pt x="175979" y="66980"/>
                  <a:pt x="176105" y="66980"/>
                </a:cubicBezTo>
                <a:cubicBezTo>
                  <a:pt x="176130" y="66980"/>
                  <a:pt x="176154" y="66978"/>
                  <a:pt x="176177" y="66971"/>
                </a:cubicBezTo>
                <a:cubicBezTo>
                  <a:pt x="176325" y="66931"/>
                  <a:pt x="176415" y="66779"/>
                  <a:pt x="176375" y="66630"/>
                </a:cubicBezTo>
                <a:cubicBezTo>
                  <a:pt x="176089" y="65550"/>
                  <a:pt x="175779" y="64464"/>
                  <a:pt x="175454" y="63403"/>
                </a:cubicBezTo>
                <a:cubicBezTo>
                  <a:pt x="175417" y="63283"/>
                  <a:pt x="175307" y="63205"/>
                  <a:pt x="175187" y="63205"/>
                </a:cubicBezTo>
                <a:close/>
                <a:moveTo>
                  <a:pt x="3602" y="65172"/>
                </a:moveTo>
                <a:cubicBezTo>
                  <a:pt x="3481" y="65172"/>
                  <a:pt x="3369" y="65253"/>
                  <a:pt x="3334" y="65376"/>
                </a:cubicBezTo>
                <a:cubicBezTo>
                  <a:pt x="3031" y="66457"/>
                  <a:pt x="2747" y="67550"/>
                  <a:pt x="2487" y="68624"/>
                </a:cubicBezTo>
                <a:cubicBezTo>
                  <a:pt x="2451" y="68773"/>
                  <a:pt x="2543" y="68924"/>
                  <a:pt x="2693" y="68960"/>
                </a:cubicBezTo>
                <a:cubicBezTo>
                  <a:pt x="2715" y="68965"/>
                  <a:pt x="2736" y="68967"/>
                  <a:pt x="2759" y="68967"/>
                </a:cubicBezTo>
                <a:cubicBezTo>
                  <a:pt x="2888" y="68967"/>
                  <a:pt x="3000" y="68880"/>
                  <a:pt x="3030" y="68754"/>
                </a:cubicBezTo>
                <a:cubicBezTo>
                  <a:pt x="3287" y="67687"/>
                  <a:pt x="3570" y="66602"/>
                  <a:pt x="3871" y="65526"/>
                </a:cubicBezTo>
                <a:cubicBezTo>
                  <a:pt x="3913" y="65379"/>
                  <a:pt x="3827" y="65225"/>
                  <a:pt x="3678" y="65183"/>
                </a:cubicBezTo>
                <a:cubicBezTo>
                  <a:pt x="3652" y="65176"/>
                  <a:pt x="3627" y="65172"/>
                  <a:pt x="3602" y="65172"/>
                </a:cubicBezTo>
                <a:close/>
                <a:moveTo>
                  <a:pt x="177675" y="73499"/>
                </a:moveTo>
                <a:cubicBezTo>
                  <a:pt x="177659" y="73499"/>
                  <a:pt x="177643" y="73500"/>
                  <a:pt x="177626" y="73503"/>
                </a:cubicBezTo>
                <a:cubicBezTo>
                  <a:pt x="177475" y="73531"/>
                  <a:pt x="177375" y="73675"/>
                  <a:pt x="177401" y="73827"/>
                </a:cubicBezTo>
                <a:cubicBezTo>
                  <a:pt x="177597" y="74916"/>
                  <a:pt x="177774" y="76024"/>
                  <a:pt x="177929" y="77120"/>
                </a:cubicBezTo>
                <a:cubicBezTo>
                  <a:pt x="177948" y="77257"/>
                  <a:pt x="178065" y="77360"/>
                  <a:pt x="178204" y="77360"/>
                </a:cubicBezTo>
                <a:lnTo>
                  <a:pt x="178205" y="77360"/>
                </a:lnTo>
                <a:cubicBezTo>
                  <a:pt x="178218" y="77360"/>
                  <a:pt x="178231" y="77358"/>
                  <a:pt x="178244" y="77357"/>
                </a:cubicBezTo>
                <a:cubicBezTo>
                  <a:pt x="178396" y="77335"/>
                  <a:pt x="178502" y="77194"/>
                  <a:pt x="178481" y="77042"/>
                </a:cubicBezTo>
                <a:cubicBezTo>
                  <a:pt x="178326" y="75940"/>
                  <a:pt x="178148" y="74825"/>
                  <a:pt x="177950" y="73728"/>
                </a:cubicBezTo>
                <a:cubicBezTo>
                  <a:pt x="177925" y="73593"/>
                  <a:pt x="177808" y="73499"/>
                  <a:pt x="177675" y="73499"/>
                </a:cubicBezTo>
                <a:close/>
                <a:moveTo>
                  <a:pt x="1350" y="75521"/>
                </a:moveTo>
                <a:cubicBezTo>
                  <a:pt x="1216" y="75521"/>
                  <a:pt x="1099" y="75618"/>
                  <a:pt x="1075" y="75755"/>
                </a:cubicBezTo>
                <a:cubicBezTo>
                  <a:pt x="904" y="76860"/>
                  <a:pt x="750" y="77979"/>
                  <a:pt x="621" y="79080"/>
                </a:cubicBezTo>
                <a:cubicBezTo>
                  <a:pt x="603" y="79234"/>
                  <a:pt x="712" y="79372"/>
                  <a:pt x="866" y="79390"/>
                </a:cubicBezTo>
                <a:cubicBezTo>
                  <a:pt x="876" y="79392"/>
                  <a:pt x="888" y="79392"/>
                  <a:pt x="898" y="79392"/>
                </a:cubicBezTo>
                <a:cubicBezTo>
                  <a:pt x="1039" y="79391"/>
                  <a:pt x="1158" y="79286"/>
                  <a:pt x="1176" y="79145"/>
                </a:cubicBezTo>
                <a:cubicBezTo>
                  <a:pt x="1304" y="78051"/>
                  <a:pt x="1456" y="76940"/>
                  <a:pt x="1628" y="75841"/>
                </a:cubicBezTo>
                <a:cubicBezTo>
                  <a:pt x="1650" y="75689"/>
                  <a:pt x="1546" y="75548"/>
                  <a:pt x="1395" y="75525"/>
                </a:cubicBezTo>
                <a:cubicBezTo>
                  <a:pt x="1380" y="75523"/>
                  <a:pt x="1365" y="75521"/>
                  <a:pt x="1350" y="75521"/>
                </a:cubicBezTo>
                <a:close/>
                <a:moveTo>
                  <a:pt x="178938" y="84013"/>
                </a:moveTo>
                <a:cubicBezTo>
                  <a:pt x="178929" y="84013"/>
                  <a:pt x="178920" y="84013"/>
                  <a:pt x="178911" y="84014"/>
                </a:cubicBezTo>
                <a:cubicBezTo>
                  <a:pt x="178757" y="84022"/>
                  <a:pt x="178640" y="84155"/>
                  <a:pt x="178649" y="84309"/>
                </a:cubicBezTo>
                <a:cubicBezTo>
                  <a:pt x="178714" y="85414"/>
                  <a:pt x="178761" y="86535"/>
                  <a:pt x="178785" y="87641"/>
                </a:cubicBezTo>
                <a:cubicBezTo>
                  <a:pt x="178789" y="87793"/>
                  <a:pt x="178912" y="87915"/>
                  <a:pt x="179064" y="87915"/>
                </a:cubicBezTo>
                <a:lnTo>
                  <a:pt x="179069" y="87915"/>
                </a:lnTo>
                <a:cubicBezTo>
                  <a:pt x="179224" y="87911"/>
                  <a:pt x="179347" y="87783"/>
                  <a:pt x="179343" y="87630"/>
                </a:cubicBezTo>
                <a:cubicBezTo>
                  <a:pt x="179318" y="86516"/>
                  <a:pt x="179272" y="85387"/>
                  <a:pt x="179206" y="84276"/>
                </a:cubicBezTo>
                <a:cubicBezTo>
                  <a:pt x="179197" y="84132"/>
                  <a:pt x="179078" y="84013"/>
                  <a:pt x="178938" y="84013"/>
                </a:cubicBezTo>
                <a:close/>
                <a:moveTo>
                  <a:pt x="348" y="86059"/>
                </a:moveTo>
                <a:cubicBezTo>
                  <a:pt x="168" y="86059"/>
                  <a:pt x="67" y="86176"/>
                  <a:pt x="62" y="86329"/>
                </a:cubicBezTo>
                <a:cubicBezTo>
                  <a:pt x="21" y="87447"/>
                  <a:pt x="0" y="88577"/>
                  <a:pt x="0" y="89684"/>
                </a:cubicBezTo>
                <a:lnTo>
                  <a:pt x="0" y="89873"/>
                </a:lnTo>
                <a:cubicBezTo>
                  <a:pt x="0" y="90027"/>
                  <a:pt x="126" y="90153"/>
                  <a:pt x="280" y="90153"/>
                </a:cubicBezTo>
                <a:cubicBezTo>
                  <a:pt x="434" y="90153"/>
                  <a:pt x="558" y="90027"/>
                  <a:pt x="558" y="89873"/>
                </a:cubicBezTo>
                <a:lnTo>
                  <a:pt x="558" y="89684"/>
                </a:lnTo>
                <a:cubicBezTo>
                  <a:pt x="558" y="88582"/>
                  <a:pt x="579" y="87461"/>
                  <a:pt x="620" y="86348"/>
                </a:cubicBezTo>
                <a:cubicBezTo>
                  <a:pt x="625" y="86195"/>
                  <a:pt x="505" y="86065"/>
                  <a:pt x="351" y="86059"/>
                </a:cubicBezTo>
                <a:cubicBezTo>
                  <a:pt x="350" y="86059"/>
                  <a:pt x="349" y="86059"/>
                  <a:pt x="348" y="86059"/>
                </a:cubicBezTo>
                <a:close/>
                <a:moveTo>
                  <a:pt x="178936" y="94604"/>
                </a:moveTo>
                <a:cubicBezTo>
                  <a:pt x="178780" y="94604"/>
                  <a:pt x="178668" y="94718"/>
                  <a:pt x="178659" y="94866"/>
                </a:cubicBezTo>
                <a:cubicBezTo>
                  <a:pt x="178597" y="95977"/>
                  <a:pt x="178512" y="97095"/>
                  <a:pt x="178407" y="98193"/>
                </a:cubicBezTo>
                <a:cubicBezTo>
                  <a:pt x="178393" y="98346"/>
                  <a:pt x="178506" y="98482"/>
                  <a:pt x="178658" y="98497"/>
                </a:cubicBezTo>
                <a:cubicBezTo>
                  <a:pt x="178668" y="98498"/>
                  <a:pt x="178676" y="98498"/>
                  <a:pt x="178685" y="98498"/>
                </a:cubicBezTo>
                <a:cubicBezTo>
                  <a:pt x="178828" y="98497"/>
                  <a:pt x="178948" y="98389"/>
                  <a:pt x="178962" y="98246"/>
                </a:cubicBezTo>
                <a:cubicBezTo>
                  <a:pt x="179066" y="97141"/>
                  <a:pt x="179152" y="96016"/>
                  <a:pt x="179216" y="94899"/>
                </a:cubicBezTo>
                <a:cubicBezTo>
                  <a:pt x="179226" y="94745"/>
                  <a:pt x="179108" y="94614"/>
                  <a:pt x="178954" y="94604"/>
                </a:cubicBezTo>
                <a:cubicBezTo>
                  <a:pt x="178948" y="94604"/>
                  <a:pt x="178942" y="94604"/>
                  <a:pt x="178936" y="94604"/>
                </a:cubicBezTo>
                <a:close/>
                <a:moveTo>
                  <a:pt x="584" y="96836"/>
                </a:moveTo>
                <a:cubicBezTo>
                  <a:pt x="576" y="96836"/>
                  <a:pt x="569" y="96837"/>
                  <a:pt x="561" y="96837"/>
                </a:cubicBezTo>
                <a:cubicBezTo>
                  <a:pt x="407" y="96850"/>
                  <a:pt x="293" y="96984"/>
                  <a:pt x="306" y="97138"/>
                </a:cubicBezTo>
                <a:cubicBezTo>
                  <a:pt x="396" y="98247"/>
                  <a:pt x="511" y="99371"/>
                  <a:pt x="643" y="100477"/>
                </a:cubicBezTo>
                <a:cubicBezTo>
                  <a:pt x="660" y="100617"/>
                  <a:pt x="778" y="100723"/>
                  <a:pt x="919" y="100723"/>
                </a:cubicBezTo>
                <a:cubicBezTo>
                  <a:pt x="931" y="100723"/>
                  <a:pt x="942" y="100722"/>
                  <a:pt x="953" y="100721"/>
                </a:cubicBezTo>
                <a:cubicBezTo>
                  <a:pt x="1106" y="100703"/>
                  <a:pt x="1215" y="100563"/>
                  <a:pt x="1197" y="100411"/>
                </a:cubicBezTo>
                <a:cubicBezTo>
                  <a:pt x="1065" y="99311"/>
                  <a:pt x="952" y="98194"/>
                  <a:pt x="861" y="97092"/>
                </a:cubicBezTo>
                <a:cubicBezTo>
                  <a:pt x="850" y="96947"/>
                  <a:pt x="728" y="96836"/>
                  <a:pt x="584" y="96836"/>
                </a:cubicBezTo>
                <a:close/>
                <a:moveTo>
                  <a:pt x="177707" y="105120"/>
                </a:moveTo>
                <a:cubicBezTo>
                  <a:pt x="177579" y="105120"/>
                  <a:pt x="177460" y="105216"/>
                  <a:pt x="177435" y="105351"/>
                </a:cubicBezTo>
                <a:cubicBezTo>
                  <a:pt x="177242" y="106443"/>
                  <a:pt x="177025" y="107544"/>
                  <a:pt x="176792" y="108624"/>
                </a:cubicBezTo>
                <a:cubicBezTo>
                  <a:pt x="176760" y="108774"/>
                  <a:pt x="176855" y="108923"/>
                  <a:pt x="177005" y="108955"/>
                </a:cubicBezTo>
                <a:cubicBezTo>
                  <a:pt x="177025" y="108959"/>
                  <a:pt x="177044" y="108962"/>
                  <a:pt x="177064" y="108962"/>
                </a:cubicBezTo>
                <a:cubicBezTo>
                  <a:pt x="177195" y="108962"/>
                  <a:pt x="177309" y="108870"/>
                  <a:pt x="177337" y="108741"/>
                </a:cubicBezTo>
                <a:cubicBezTo>
                  <a:pt x="177573" y="107656"/>
                  <a:pt x="177791" y="106548"/>
                  <a:pt x="177985" y="105449"/>
                </a:cubicBezTo>
                <a:cubicBezTo>
                  <a:pt x="178012" y="105297"/>
                  <a:pt x="177910" y="105152"/>
                  <a:pt x="177759" y="105125"/>
                </a:cubicBezTo>
                <a:cubicBezTo>
                  <a:pt x="177742" y="105121"/>
                  <a:pt x="177725" y="105120"/>
                  <a:pt x="177707" y="105120"/>
                </a:cubicBezTo>
                <a:close/>
                <a:moveTo>
                  <a:pt x="2076" y="107320"/>
                </a:moveTo>
                <a:cubicBezTo>
                  <a:pt x="2057" y="107320"/>
                  <a:pt x="2039" y="107321"/>
                  <a:pt x="2020" y="107325"/>
                </a:cubicBezTo>
                <a:cubicBezTo>
                  <a:pt x="1869" y="107355"/>
                  <a:pt x="1771" y="107503"/>
                  <a:pt x="1802" y="107655"/>
                </a:cubicBezTo>
                <a:cubicBezTo>
                  <a:pt x="2025" y="108746"/>
                  <a:pt x="2271" y="109848"/>
                  <a:pt x="2533" y="110930"/>
                </a:cubicBezTo>
                <a:cubicBezTo>
                  <a:pt x="2563" y="111055"/>
                  <a:pt x="2676" y="111143"/>
                  <a:pt x="2804" y="111143"/>
                </a:cubicBezTo>
                <a:cubicBezTo>
                  <a:pt x="2826" y="111143"/>
                  <a:pt x="2848" y="111140"/>
                  <a:pt x="2870" y="111135"/>
                </a:cubicBezTo>
                <a:cubicBezTo>
                  <a:pt x="3020" y="111098"/>
                  <a:pt x="3112" y="110948"/>
                  <a:pt x="3075" y="110799"/>
                </a:cubicBezTo>
                <a:cubicBezTo>
                  <a:pt x="2815" y="109723"/>
                  <a:pt x="2570" y="108627"/>
                  <a:pt x="2350" y="107543"/>
                </a:cubicBezTo>
                <a:cubicBezTo>
                  <a:pt x="2322" y="107410"/>
                  <a:pt x="2206" y="107320"/>
                  <a:pt x="2076" y="107320"/>
                </a:cubicBezTo>
                <a:close/>
                <a:moveTo>
                  <a:pt x="175241" y="115422"/>
                </a:moveTo>
                <a:cubicBezTo>
                  <a:pt x="175123" y="115422"/>
                  <a:pt x="175013" y="115498"/>
                  <a:pt x="174975" y="115617"/>
                </a:cubicBezTo>
                <a:cubicBezTo>
                  <a:pt x="174655" y="116675"/>
                  <a:pt x="174308" y="117744"/>
                  <a:pt x="173943" y="118799"/>
                </a:cubicBezTo>
                <a:cubicBezTo>
                  <a:pt x="173880" y="118980"/>
                  <a:pt x="174015" y="119170"/>
                  <a:pt x="174208" y="119170"/>
                </a:cubicBezTo>
                <a:cubicBezTo>
                  <a:pt x="174326" y="119170"/>
                  <a:pt x="174432" y="119094"/>
                  <a:pt x="174471" y="118981"/>
                </a:cubicBezTo>
                <a:cubicBezTo>
                  <a:pt x="174837" y="117920"/>
                  <a:pt x="175186" y="116843"/>
                  <a:pt x="175510" y="115779"/>
                </a:cubicBezTo>
                <a:cubicBezTo>
                  <a:pt x="175552" y="115632"/>
                  <a:pt x="175469" y="115479"/>
                  <a:pt x="175322" y="115434"/>
                </a:cubicBezTo>
                <a:cubicBezTo>
                  <a:pt x="175295" y="115426"/>
                  <a:pt x="175268" y="115422"/>
                  <a:pt x="175241" y="115422"/>
                </a:cubicBezTo>
                <a:close/>
                <a:moveTo>
                  <a:pt x="4800" y="117552"/>
                </a:moveTo>
                <a:cubicBezTo>
                  <a:pt x="4771" y="117552"/>
                  <a:pt x="4742" y="117557"/>
                  <a:pt x="4713" y="117566"/>
                </a:cubicBezTo>
                <a:cubicBezTo>
                  <a:pt x="4566" y="117615"/>
                  <a:pt x="4487" y="117772"/>
                  <a:pt x="4536" y="117919"/>
                </a:cubicBezTo>
                <a:cubicBezTo>
                  <a:pt x="4884" y="118972"/>
                  <a:pt x="5261" y="120038"/>
                  <a:pt x="5651" y="121085"/>
                </a:cubicBezTo>
                <a:cubicBezTo>
                  <a:pt x="5691" y="121194"/>
                  <a:pt x="5796" y="121266"/>
                  <a:pt x="5912" y="121267"/>
                </a:cubicBezTo>
                <a:lnTo>
                  <a:pt x="5912" y="121267"/>
                </a:lnTo>
                <a:cubicBezTo>
                  <a:pt x="6108" y="121266"/>
                  <a:pt x="6242" y="121072"/>
                  <a:pt x="6174" y="120889"/>
                </a:cubicBezTo>
                <a:cubicBezTo>
                  <a:pt x="5785" y="119849"/>
                  <a:pt x="5412" y="118790"/>
                  <a:pt x="5065" y="117743"/>
                </a:cubicBezTo>
                <a:cubicBezTo>
                  <a:pt x="5027" y="117626"/>
                  <a:pt x="4917" y="117552"/>
                  <a:pt x="4800" y="117552"/>
                </a:cubicBezTo>
                <a:close/>
                <a:moveTo>
                  <a:pt x="5912" y="121267"/>
                </a:moveTo>
                <a:cubicBezTo>
                  <a:pt x="5912" y="121267"/>
                  <a:pt x="5912" y="121267"/>
                  <a:pt x="5912" y="121267"/>
                </a:cubicBezTo>
                <a:lnTo>
                  <a:pt x="5913" y="121267"/>
                </a:lnTo>
                <a:cubicBezTo>
                  <a:pt x="5913" y="121267"/>
                  <a:pt x="5912" y="121267"/>
                  <a:pt x="5912" y="121267"/>
                </a:cubicBezTo>
                <a:close/>
                <a:moveTo>
                  <a:pt x="171561" y="125365"/>
                </a:moveTo>
                <a:cubicBezTo>
                  <a:pt x="171453" y="125365"/>
                  <a:pt x="171351" y="125427"/>
                  <a:pt x="171305" y="125532"/>
                </a:cubicBezTo>
                <a:cubicBezTo>
                  <a:pt x="170857" y="126551"/>
                  <a:pt x="170385" y="127572"/>
                  <a:pt x="169901" y="128566"/>
                </a:cubicBezTo>
                <a:cubicBezTo>
                  <a:pt x="169811" y="128751"/>
                  <a:pt x="169946" y="128967"/>
                  <a:pt x="170151" y="128967"/>
                </a:cubicBezTo>
                <a:cubicBezTo>
                  <a:pt x="170152" y="128967"/>
                  <a:pt x="170152" y="128967"/>
                  <a:pt x="170153" y="128967"/>
                </a:cubicBezTo>
                <a:cubicBezTo>
                  <a:pt x="170259" y="128967"/>
                  <a:pt x="170357" y="128906"/>
                  <a:pt x="170403" y="128811"/>
                </a:cubicBezTo>
                <a:cubicBezTo>
                  <a:pt x="170890" y="127810"/>
                  <a:pt x="171364" y="126782"/>
                  <a:pt x="171816" y="125757"/>
                </a:cubicBezTo>
                <a:cubicBezTo>
                  <a:pt x="171878" y="125616"/>
                  <a:pt x="171814" y="125452"/>
                  <a:pt x="171673" y="125389"/>
                </a:cubicBezTo>
                <a:cubicBezTo>
                  <a:pt x="171636" y="125373"/>
                  <a:pt x="171598" y="125365"/>
                  <a:pt x="171561" y="125365"/>
                </a:cubicBezTo>
                <a:close/>
                <a:moveTo>
                  <a:pt x="8724" y="127384"/>
                </a:moveTo>
                <a:cubicBezTo>
                  <a:pt x="8685" y="127384"/>
                  <a:pt x="8644" y="127393"/>
                  <a:pt x="8606" y="127411"/>
                </a:cubicBezTo>
                <a:cubicBezTo>
                  <a:pt x="8466" y="127476"/>
                  <a:pt x="8407" y="127643"/>
                  <a:pt x="8472" y="127782"/>
                </a:cubicBezTo>
                <a:cubicBezTo>
                  <a:pt x="8947" y="128792"/>
                  <a:pt x="9446" y="129803"/>
                  <a:pt x="9954" y="130785"/>
                </a:cubicBezTo>
                <a:cubicBezTo>
                  <a:pt x="10001" y="130878"/>
                  <a:pt x="10097" y="130937"/>
                  <a:pt x="10200" y="130937"/>
                </a:cubicBezTo>
                <a:cubicBezTo>
                  <a:pt x="10245" y="130937"/>
                  <a:pt x="10289" y="130926"/>
                  <a:pt x="10329" y="130905"/>
                </a:cubicBezTo>
                <a:cubicBezTo>
                  <a:pt x="10466" y="130834"/>
                  <a:pt x="10520" y="130666"/>
                  <a:pt x="10449" y="130529"/>
                </a:cubicBezTo>
                <a:cubicBezTo>
                  <a:pt x="9944" y="129554"/>
                  <a:pt x="9449" y="128549"/>
                  <a:pt x="8977" y="127545"/>
                </a:cubicBezTo>
                <a:cubicBezTo>
                  <a:pt x="8929" y="127443"/>
                  <a:pt x="8829" y="127384"/>
                  <a:pt x="8724" y="127384"/>
                </a:cubicBezTo>
                <a:close/>
                <a:moveTo>
                  <a:pt x="166718" y="134802"/>
                </a:moveTo>
                <a:cubicBezTo>
                  <a:pt x="166625" y="134802"/>
                  <a:pt x="166534" y="134849"/>
                  <a:pt x="166482" y="134934"/>
                </a:cubicBezTo>
                <a:cubicBezTo>
                  <a:pt x="165919" y="135888"/>
                  <a:pt x="165328" y="136844"/>
                  <a:pt x="164730" y="137777"/>
                </a:cubicBezTo>
                <a:cubicBezTo>
                  <a:pt x="164610" y="137963"/>
                  <a:pt x="164744" y="138207"/>
                  <a:pt x="164965" y="138207"/>
                </a:cubicBezTo>
                <a:cubicBezTo>
                  <a:pt x="165061" y="138207"/>
                  <a:pt x="165149" y="138160"/>
                  <a:pt x="165200" y="138079"/>
                </a:cubicBezTo>
                <a:cubicBezTo>
                  <a:pt x="165802" y="137140"/>
                  <a:pt x="166395" y="136177"/>
                  <a:pt x="166961" y="135217"/>
                </a:cubicBezTo>
                <a:cubicBezTo>
                  <a:pt x="167036" y="135086"/>
                  <a:pt x="166991" y="134918"/>
                  <a:pt x="166860" y="134841"/>
                </a:cubicBezTo>
                <a:cubicBezTo>
                  <a:pt x="166816" y="134815"/>
                  <a:pt x="166767" y="134802"/>
                  <a:pt x="166718" y="134802"/>
                </a:cubicBezTo>
                <a:close/>
                <a:moveTo>
                  <a:pt x="13784" y="136675"/>
                </a:moveTo>
                <a:cubicBezTo>
                  <a:pt x="13733" y="136675"/>
                  <a:pt x="13682" y="136689"/>
                  <a:pt x="13637" y="136718"/>
                </a:cubicBezTo>
                <a:cubicBezTo>
                  <a:pt x="13505" y="136799"/>
                  <a:pt x="13465" y="136970"/>
                  <a:pt x="13547" y="137102"/>
                </a:cubicBezTo>
                <a:cubicBezTo>
                  <a:pt x="14134" y="138041"/>
                  <a:pt x="14749" y="138987"/>
                  <a:pt x="15374" y="139911"/>
                </a:cubicBezTo>
                <a:cubicBezTo>
                  <a:pt x="15427" y="139988"/>
                  <a:pt x="15513" y="140034"/>
                  <a:pt x="15605" y="140034"/>
                </a:cubicBezTo>
                <a:lnTo>
                  <a:pt x="15605" y="140035"/>
                </a:lnTo>
                <a:cubicBezTo>
                  <a:pt x="15830" y="140035"/>
                  <a:pt x="15963" y="139784"/>
                  <a:pt x="15837" y="139599"/>
                </a:cubicBezTo>
                <a:cubicBezTo>
                  <a:pt x="15214" y="138680"/>
                  <a:pt x="14602" y="137740"/>
                  <a:pt x="14020" y="136806"/>
                </a:cubicBezTo>
                <a:cubicBezTo>
                  <a:pt x="13967" y="136722"/>
                  <a:pt x="13876" y="136675"/>
                  <a:pt x="13784" y="136675"/>
                </a:cubicBezTo>
                <a:close/>
                <a:moveTo>
                  <a:pt x="160804" y="143587"/>
                </a:moveTo>
                <a:cubicBezTo>
                  <a:pt x="160720" y="143587"/>
                  <a:pt x="160637" y="143625"/>
                  <a:pt x="160582" y="143697"/>
                </a:cubicBezTo>
                <a:cubicBezTo>
                  <a:pt x="159913" y="144574"/>
                  <a:pt x="159214" y="145453"/>
                  <a:pt x="158509" y="146313"/>
                </a:cubicBezTo>
                <a:cubicBezTo>
                  <a:pt x="158359" y="146495"/>
                  <a:pt x="158489" y="146769"/>
                  <a:pt x="158724" y="146770"/>
                </a:cubicBezTo>
                <a:lnTo>
                  <a:pt x="158723" y="146769"/>
                </a:lnTo>
                <a:cubicBezTo>
                  <a:pt x="158807" y="146769"/>
                  <a:pt x="158886" y="146731"/>
                  <a:pt x="158940" y="146667"/>
                </a:cubicBezTo>
                <a:cubicBezTo>
                  <a:pt x="159650" y="145804"/>
                  <a:pt x="160352" y="144919"/>
                  <a:pt x="161026" y="144036"/>
                </a:cubicBezTo>
                <a:cubicBezTo>
                  <a:pt x="161119" y="143914"/>
                  <a:pt x="161096" y="143739"/>
                  <a:pt x="160973" y="143645"/>
                </a:cubicBezTo>
                <a:cubicBezTo>
                  <a:pt x="160923" y="143606"/>
                  <a:pt x="160863" y="143587"/>
                  <a:pt x="160804" y="143587"/>
                </a:cubicBezTo>
                <a:close/>
                <a:moveTo>
                  <a:pt x="19906" y="145306"/>
                </a:moveTo>
                <a:cubicBezTo>
                  <a:pt x="19845" y="145306"/>
                  <a:pt x="19783" y="145326"/>
                  <a:pt x="19732" y="145367"/>
                </a:cubicBezTo>
                <a:cubicBezTo>
                  <a:pt x="19611" y="145464"/>
                  <a:pt x="19592" y="145642"/>
                  <a:pt x="19691" y="145762"/>
                </a:cubicBezTo>
                <a:cubicBezTo>
                  <a:pt x="20390" y="146632"/>
                  <a:pt x="21113" y="147500"/>
                  <a:pt x="21839" y="148339"/>
                </a:cubicBezTo>
                <a:cubicBezTo>
                  <a:pt x="21893" y="148400"/>
                  <a:pt x="21969" y="148435"/>
                  <a:pt x="22050" y="148435"/>
                </a:cubicBezTo>
                <a:lnTo>
                  <a:pt x="22050" y="148434"/>
                </a:lnTo>
                <a:cubicBezTo>
                  <a:pt x="22289" y="148434"/>
                  <a:pt x="22418" y="148153"/>
                  <a:pt x="22261" y="147973"/>
                </a:cubicBezTo>
                <a:cubicBezTo>
                  <a:pt x="21539" y="147139"/>
                  <a:pt x="20821" y="146277"/>
                  <a:pt x="20127" y="145413"/>
                </a:cubicBezTo>
                <a:cubicBezTo>
                  <a:pt x="20071" y="145342"/>
                  <a:pt x="19989" y="145306"/>
                  <a:pt x="19906" y="145306"/>
                </a:cubicBezTo>
                <a:close/>
                <a:moveTo>
                  <a:pt x="153891" y="151617"/>
                </a:moveTo>
                <a:cubicBezTo>
                  <a:pt x="153818" y="151617"/>
                  <a:pt x="153746" y="151645"/>
                  <a:pt x="153691" y="151701"/>
                </a:cubicBezTo>
                <a:cubicBezTo>
                  <a:pt x="152923" y="152495"/>
                  <a:pt x="152128" y="153286"/>
                  <a:pt x="151325" y="154053"/>
                </a:cubicBezTo>
                <a:cubicBezTo>
                  <a:pt x="151144" y="154227"/>
                  <a:pt x="151267" y="154533"/>
                  <a:pt x="151519" y="154533"/>
                </a:cubicBezTo>
                <a:cubicBezTo>
                  <a:pt x="151591" y="154533"/>
                  <a:pt x="151660" y="154505"/>
                  <a:pt x="151712" y="154456"/>
                </a:cubicBezTo>
                <a:cubicBezTo>
                  <a:pt x="152519" y="153684"/>
                  <a:pt x="153319" y="152887"/>
                  <a:pt x="154092" y="152089"/>
                </a:cubicBezTo>
                <a:cubicBezTo>
                  <a:pt x="154199" y="151979"/>
                  <a:pt x="154197" y="151803"/>
                  <a:pt x="154086" y="151696"/>
                </a:cubicBezTo>
                <a:cubicBezTo>
                  <a:pt x="154032" y="151643"/>
                  <a:pt x="153961" y="151617"/>
                  <a:pt x="153891" y="151617"/>
                </a:cubicBezTo>
                <a:close/>
                <a:moveTo>
                  <a:pt x="27009" y="153162"/>
                </a:moveTo>
                <a:cubicBezTo>
                  <a:pt x="26937" y="153162"/>
                  <a:pt x="26865" y="153190"/>
                  <a:pt x="26810" y="153245"/>
                </a:cubicBezTo>
                <a:cubicBezTo>
                  <a:pt x="26702" y="153355"/>
                  <a:pt x="26704" y="153532"/>
                  <a:pt x="26815" y="153641"/>
                </a:cubicBezTo>
                <a:cubicBezTo>
                  <a:pt x="27612" y="154425"/>
                  <a:pt x="28432" y="155202"/>
                  <a:pt x="29252" y="155949"/>
                </a:cubicBezTo>
                <a:cubicBezTo>
                  <a:pt x="29302" y="155995"/>
                  <a:pt x="29368" y="156022"/>
                  <a:pt x="29436" y="156022"/>
                </a:cubicBezTo>
                <a:cubicBezTo>
                  <a:pt x="29438" y="156022"/>
                  <a:pt x="29439" y="156022"/>
                  <a:pt x="29440" y="156022"/>
                </a:cubicBezTo>
                <a:lnTo>
                  <a:pt x="29440" y="156023"/>
                </a:lnTo>
                <a:cubicBezTo>
                  <a:pt x="29694" y="156023"/>
                  <a:pt x="29816" y="155709"/>
                  <a:pt x="29628" y="155537"/>
                </a:cubicBezTo>
                <a:cubicBezTo>
                  <a:pt x="28814" y="154794"/>
                  <a:pt x="27998" y="154022"/>
                  <a:pt x="27206" y="153244"/>
                </a:cubicBezTo>
                <a:cubicBezTo>
                  <a:pt x="27152" y="153189"/>
                  <a:pt x="27080" y="153162"/>
                  <a:pt x="27009" y="153162"/>
                </a:cubicBezTo>
                <a:close/>
                <a:moveTo>
                  <a:pt x="146091" y="158771"/>
                </a:moveTo>
                <a:cubicBezTo>
                  <a:pt x="146027" y="158771"/>
                  <a:pt x="145964" y="158793"/>
                  <a:pt x="145911" y="158837"/>
                </a:cubicBezTo>
                <a:cubicBezTo>
                  <a:pt x="145047" y="159541"/>
                  <a:pt x="144164" y="160232"/>
                  <a:pt x="143287" y="160893"/>
                </a:cubicBezTo>
                <a:cubicBezTo>
                  <a:pt x="143073" y="161054"/>
                  <a:pt x="143187" y="161395"/>
                  <a:pt x="143455" y="161395"/>
                </a:cubicBezTo>
                <a:cubicBezTo>
                  <a:pt x="143515" y="161395"/>
                  <a:pt x="143575" y="161375"/>
                  <a:pt x="143623" y="161339"/>
                </a:cubicBezTo>
                <a:cubicBezTo>
                  <a:pt x="144507" y="160674"/>
                  <a:pt x="145394" y="159977"/>
                  <a:pt x="146263" y="159270"/>
                </a:cubicBezTo>
                <a:cubicBezTo>
                  <a:pt x="146385" y="159174"/>
                  <a:pt x="146405" y="158995"/>
                  <a:pt x="146307" y="158874"/>
                </a:cubicBezTo>
                <a:cubicBezTo>
                  <a:pt x="146252" y="158806"/>
                  <a:pt x="146172" y="158771"/>
                  <a:pt x="146091" y="158771"/>
                </a:cubicBezTo>
                <a:close/>
                <a:moveTo>
                  <a:pt x="34986" y="160129"/>
                </a:moveTo>
                <a:cubicBezTo>
                  <a:pt x="34903" y="160129"/>
                  <a:pt x="34820" y="160167"/>
                  <a:pt x="34765" y="160238"/>
                </a:cubicBezTo>
                <a:cubicBezTo>
                  <a:pt x="34670" y="160361"/>
                  <a:pt x="34694" y="160538"/>
                  <a:pt x="34817" y="160631"/>
                </a:cubicBezTo>
                <a:cubicBezTo>
                  <a:pt x="35697" y="161311"/>
                  <a:pt x="36603" y="161987"/>
                  <a:pt x="37511" y="162638"/>
                </a:cubicBezTo>
                <a:cubicBezTo>
                  <a:pt x="37558" y="162671"/>
                  <a:pt x="37615" y="162690"/>
                  <a:pt x="37673" y="162690"/>
                </a:cubicBezTo>
                <a:cubicBezTo>
                  <a:pt x="37794" y="162690"/>
                  <a:pt x="37901" y="162611"/>
                  <a:pt x="37939" y="162496"/>
                </a:cubicBezTo>
                <a:cubicBezTo>
                  <a:pt x="37975" y="162380"/>
                  <a:pt x="37934" y="162254"/>
                  <a:pt x="37835" y="162185"/>
                </a:cubicBezTo>
                <a:cubicBezTo>
                  <a:pt x="36932" y="161537"/>
                  <a:pt x="36032" y="160866"/>
                  <a:pt x="35158" y="160189"/>
                </a:cubicBezTo>
                <a:cubicBezTo>
                  <a:pt x="35107" y="160149"/>
                  <a:pt x="35046" y="160129"/>
                  <a:pt x="34986" y="160129"/>
                </a:cubicBezTo>
                <a:close/>
                <a:moveTo>
                  <a:pt x="137501" y="164960"/>
                </a:moveTo>
                <a:cubicBezTo>
                  <a:pt x="137448" y="164960"/>
                  <a:pt x="137395" y="164975"/>
                  <a:pt x="137348" y="165006"/>
                </a:cubicBezTo>
                <a:cubicBezTo>
                  <a:pt x="136418" y="165596"/>
                  <a:pt x="135460" y="166178"/>
                  <a:pt x="134502" y="166737"/>
                </a:cubicBezTo>
                <a:cubicBezTo>
                  <a:pt x="134394" y="166800"/>
                  <a:pt x="134341" y="166929"/>
                  <a:pt x="134374" y="167050"/>
                </a:cubicBezTo>
                <a:cubicBezTo>
                  <a:pt x="134407" y="167172"/>
                  <a:pt x="134517" y="167256"/>
                  <a:pt x="134643" y="167256"/>
                </a:cubicBezTo>
                <a:cubicBezTo>
                  <a:pt x="134693" y="167256"/>
                  <a:pt x="134741" y="167243"/>
                  <a:pt x="134784" y="167218"/>
                </a:cubicBezTo>
                <a:cubicBezTo>
                  <a:pt x="135747" y="166657"/>
                  <a:pt x="136711" y="166070"/>
                  <a:pt x="137647" y="165476"/>
                </a:cubicBezTo>
                <a:cubicBezTo>
                  <a:pt x="137779" y="165395"/>
                  <a:pt x="137820" y="165221"/>
                  <a:pt x="137737" y="165090"/>
                </a:cubicBezTo>
                <a:cubicBezTo>
                  <a:pt x="137683" y="165006"/>
                  <a:pt x="137593" y="164960"/>
                  <a:pt x="137501" y="164960"/>
                </a:cubicBezTo>
                <a:close/>
                <a:moveTo>
                  <a:pt x="43734" y="166112"/>
                </a:moveTo>
                <a:cubicBezTo>
                  <a:pt x="43640" y="166112"/>
                  <a:pt x="43547" y="166160"/>
                  <a:pt x="43495" y="166247"/>
                </a:cubicBezTo>
                <a:cubicBezTo>
                  <a:pt x="43416" y="166380"/>
                  <a:pt x="43458" y="166551"/>
                  <a:pt x="43590" y="166631"/>
                </a:cubicBezTo>
                <a:cubicBezTo>
                  <a:pt x="44547" y="167205"/>
                  <a:pt x="45527" y="167769"/>
                  <a:pt x="46503" y="168307"/>
                </a:cubicBezTo>
                <a:cubicBezTo>
                  <a:pt x="46545" y="168329"/>
                  <a:pt x="46591" y="168341"/>
                  <a:pt x="46639" y="168341"/>
                </a:cubicBezTo>
                <a:lnTo>
                  <a:pt x="46639" y="168342"/>
                </a:lnTo>
                <a:cubicBezTo>
                  <a:pt x="46766" y="168342"/>
                  <a:pt x="46877" y="168255"/>
                  <a:pt x="46910" y="168132"/>
                </a:cubicBezTo>
                <a:cubicBezTo>
                  <a:pt x="46941" y="168009"/>
                  <a:pt x="46886" y="167878"/>
                  <a:pt x="46773" y="167818"/>
                </a:cubicBezTo>
                <a:cubicBezTo>
                  <a:pt x="45802" y="167284"/>
                  <a:pt x="44829" y="166724"/>
                  <a:pt x="43878" y="166152"/>
                </a:cubicBezTo>
                <a:cubicBezTo>
                  <a:pt x="43833" y="166125"/>
                  <a:pt x="43783" y="166112"/>
                  <a:pt x="43734" y="166112"/>
                </a:cubicBezTo>
                <a:close/>
                <a:moveTo>
                  <a:pt x="128237" y="170093"/>
                </a:moveTo>
                <a:cubicBezTo>
                  <a:pt x="128198" y="170093"/>
                  <a:pt x="128159" y="170101"/>
                  <a:pt x="128122" y="170118"/>
                </a:cubicBezTo>
                <a:cubicBezTo>
                  <a:pt x="127124" y="170594"/>
                  <a:pt x="126105" y="171059"/>
                  <a:pt x="125093" y="171497"/>
                </a:cubicBezTo>
                <a:cubicBezTo>
                  <a:pt x="124972" y="171550"/>
                  <a:pt x="124904" y="171681"/>
                  <a:pt x="124931" y="171810"/>
                </a:cubicBezTo>
                <a:cubicBezTo>
                  <a:pt x="124958" y="171940"/>
                  <a:pt x="125072" y="172033"/>
                  <a:pt x="125205" y="172033"/>
                </a:cubicBezTo>
                <a:lnTo>
                  <a:pt x="125204" y="172032"/>
                </a:lnTo>
                <a:cubicBezTo>
                  <a:pt x="125242" y="172032"/>
                  <a:pt x="125281" y="172025"/>
                  <a:pt x="125317" y="172010"/>
                </a:cubicBezTo>
                <a:cubicBezTo>
                  <a:pt x="126335" y="171568"/>
                  <a:pt x="127360" y="171101"/>
                  <a:pt x="128363" y="170621"/>
                </a:cubicBezTo>
                <a:cubicBezTo>
                  <a:pt x="128498" y="170552"/>
                  <a:pt x="128555" y="170388"/>
                  <a:pt x="128488" y="170251"/>
                </a:cubicBezTo>
                <a:cubicBezTo>
                  <a:pt x="128441" y="170151"/>
                  <a:pt x="128341" y="170093"/>
                  <a:pt x="128237" y="170093"/>
                </a:cubicBezTo>
                <a:close/>
                <a:moveTo>
                  <a:pt x="53130" y="171018"/>
                </a:moveTo>
                <a:cubicBezTo>
                  <a:pt x="53023" y="171018"/>
                  <a:pt x="52921" y="171080"/>
                  <a:pt x="52875" y="171184"/>
                </a:cubicBezTo>
                <a:cubicBezTo>
                  <a:pt x="52812" y="171325"/>
                  <a:pt x="52875" y="171490"/>
                  <a:pt x="53016" y="171553"/>
                </a:cubicBezTo>
                <a:cubicBezTo>
                  <a:pt x="54029" y="172007"/>
                  <a:pt x="55071" y="172451"/>
                  <a:pt x="56111" y="172872"/>
                </a:cubicBezTo>
                <a:cubicBezTo>
                  <a:pt x="56143" y="172884"/>
                  <a:pt x="56179" y="172891"/>
                  <a:pt x="56215" y="172891"/>
                </a:cubicBezTo>
                <a:cubicBezTo>
                  <a:pt x="56348" y="172891"/>
                  <a:pt x="56464" y="172797"/>
                  <a:pt x="56489" y="172665"/>
                </a:cubicBezTo>
                <a:cubicBezTo>
                  <a:pt x="56515" y="172535"/>
                  <a:pt x="56444" y="172403"/>
                  <a:pt x="56319" y="172353"/>
                </a:cubicBezTo>
                <a:cubicBezTo>
                  <a:pt x="55286" y="171936"/>
                  <a:pt x="54250" y="171495"/>
                  <a:pt x="53243" y="171043"/>
                </a:cubicBezTo>
                <a:cubicBezTo>
                  <a:pt x="53206" y="171026"/>
                  <a:pt x="53168" y="171018"/>
                  <a:pt x="53130" y="171018"/>
                </a:cubicBezTo>
                <a:close/>
                <a:moveTo>
                  <a:pt x="118448" y="174081"/>
                </a:moveTo>
                <a:cubicBezTo>
                  <a:pt x="118418" y="174081"/>
                  <a:pt x="118387" y="174085"/>
                  <a:pt x="118357" y="174096"/>
                </a:cubicBezTo>
                <a:cubicBezTo>
                  <a:pt x="117304" y="174453"/>
                  <a:pt x="116235" y="174795"/>
                  <a:pt x="115180" y="175108"/>
                </a:cubicBezTo>
                <a:cubicBezTo>
                  <a:pt x="115047" y="175148"/>
                  <a:pt x="114964" y="175279"/>
                  <a:pt x="114984" y="175415"/>
                </a:cubicBezTo>
                <a:cubicBezTo>
                  <a:pt x="115004" y="175553"/>
                  <a:pt x="115121" y="175654"/>
                  <a:pt x="115259" y="175654"/>
                </a:cubicBezTo>
                <a:lnTo>
                  <a:pt x="115259" y="175654"/>
                </a:lnTo>
                <a:cubicBezTo>
                  <a:pt x="115286" y="175654"/>
                  <a:pt x="115314" y="175651"/>
                  <a:pt x="115339" y="175644"/>
                </a:cubicBezTo>
                <a:cubicBezTo>
                  <a:pt x="116400" y="175327"/>
                  <a:pt x="117476" y="174985"/>
                  <a:pt x="118538" y="174625"/>
                </a:cubicBezTo>
                <a:cubicBezTo>
                  <a:pt x="118683" y="174575"/>
                  <a:pt x="118761" y="174416"/>
                  <a:pt x="118711" y="174270"/>
                </a:cubicBezTo>
                <a:cubicBezTo>
                  <a:pt x="118672" y="174154"/>
                  <a:pt x="118564" y="174081"/>
                  <a:pt x="118448" y="174081"/>
                </a:cubicBezTo>
                <a:close/>
                <a:moveTo>
                  <a:pt x="115259" y="175654"/>
                </a:moveTo>
                <a:cubicBezTo>
                  <a:pt x="115259" y="175654"/>
                  <a:pt x="115259" y="175654"/>
                  <a:pt x="115259" y="175654"/>
                </a:cubicBezTo>
                <a:lnTo>
                  <a:pt x="115260" y="175654"/>
                </a:lnTo>
                <a:cubicBezTo>
                  <a:pt x="115260" y="175654"/>
                  <a:pt x="115260" y="175654"/>
                  <a:pt x="115259" y="175654"/>
                </a:cubicBezTo>
                <a:close/>
                <a:moveTo>
                  <a:pt x="63044" y="174772"/>
                </a:moveTo>
                <a:cubicBezTo>
                  <a:pt x="62925" y="174772"/>
                  <a:pt x="62815" y="174849"/>
                  <a:pt x="62778" y="174968"/>
                </a:cubicBezTo>
                <a:cubicBezTo>
                  <a:pt x="62731" y="175116"/>
                  <a:pt x="62815" y="175275"/>
                  <a:pt x="62964" y="175319"/>
                </a:cubicBezTo>
                <a:cubicBezTo>
                  <a:pt x="64025" y="175650"/>
                  <a:pt x="65109" y="175965"/>
                  <a:pt x="66186" y="176256"/>
                </a:cubicBezTo>
                <a:cubicBezTo>
                  <a:pt x="66211" y="176262"/>
                  <a:pt x="66235" y="176266"/>
                  <a:pt x="66259" y="176266"/>
                </a:cubicBezTo>
                <a:lnTo>
                  <a:pt x="66261" y="176266"/>
                </a:lnTo>
                <a:cubicBezTo>
                  <a:pt x="66400" y="176266"/>
                  <a:pt x="66518" y="176162"/>
                  <a:pt x="66537" y="176024"/>
                </a:cubicBezTo>
                <a:cubicBezTo>
                  <a:pt x="66555" y="175885"/>
                  <a:pt x="66468" y="175754"/>
                  <a:pt x="66333" y="175717"/>
                </a:cubicBezTo>
                <a:cubicBezTo>
                  <a:pt x="65261" y="175428"/>
                  <a:pt x="64185" y="175114"/>
                  <a:pt x="63130" y="174785"/>
                </a:cubicBezTo>
                <a:cubicBezTo>
                  <a:pt x="63101" y="174776"/>
                  <a:pt x="63072" y="174772"/>
                  <a:pt x="63044" y="174772"/>
                </a:cubicBezTo>
                <a:close/>
                <a:moveTo>
                  <a:pt x="108240" y="176880"/>
                </a:moveTo>
                <a:cubicBezTo>
                  <a:pt x="108219" y="176880"/>
                  <a:pt x="108198" y="176883"/>
                  <a:pt x="108177" y="176888"/>
                </a:cubicBezTo>
                <a:cubicBezTo>
                  <a:pt x="107092" y="177116"/>
                  <a:pt x="105990" y="177327"/>
                  <a:pt x="104901" y="177513"/>
                </a:cubicBezTo>
                <a:cubicBezTo>
                  <a:pt x="104758" y="177538"/>
                  <a:pt x="104658" y="177667"/>
                  <a:pt x="104670" y="177813"/>
                </a:cubicBezTo>
                <a:cubicBezTo>
                  <a:pt x="104682" y="177957"/>
                  <a:pt x="104802" y="178068"/>
                  <a:pt x="104948" y="178068"/>
                </a:cubicBezTo>
                <a:cubicBezTo>
                  <a:pt x="104964" y="178068"/>
                  <a:pt x="104981" y="178067"/>
                  <a:pt x="104997" y="178064"/>
                </a:cubicBezTo>
                <a:cubicBezTo>
                  <a:pt x="106092" y="177876"/>
                  <a:pt x="107201" y="177664"/>
                  <a:pt x="108293" y="177434"/>
                </a:cubicBezTo>
                <a:cubicBezTo>
                  <a:pt x="108444" y="177401"/>
                  <a:pt x="108540" y="177254"/>
                  <a:pt x="108508" y="177103"/>
                </a:cubicBezTo>
                <a:cubicBezTo>
                  <a:pt x="108484" y="176971"/>
                  <a:pt x="108368" y="176880"/>
                  <a:pt x="108240" y="176880"/>
                </a:cubicBezTo>
                <a:close/>
                <a:moveTo>
                  <a:pt x="73322" y="177314"/>
                </a:moveTo>
                <a:cubicBezTo>
                  <a:pt x="73194" y="177314"/>
                  <a:pt x="73076" y="177410"/>
                  <a:pt x="73051" y="177544"/>
                </a:cubicBezTo>
                <a:cubicBezTo>
                  <a:pt x="73023" y="177695"/>
                  <a:pt x="73124" y="177841"/>
                  <a:pt x="73275" y="177869"/>
                </a:cubicBezTo>
                <a:cubicBezTo>
                  <a:pt x="74363" y="178070"/>
                  <a:pt x="75476" y="178255"/>
                  <a:pt x="76587" y="178417"/>
                </a:cubicBezTo>
                <a:cubicBezTo>
                  <a:pt x="76600" y="178418"/>
                  <a:pt x="76613" y="178419"/>
                  <a:pt x="76627" y="178419"/>
                </a:cubicBezTo>
                <a:cubicBezTo>
                  <a:pt x="76774" y="178419"/>
                  <a:pt x="76895" y="178307"/>
                  <a:pt x="76906" y="178161"/>
                </a:cubicBezTo>
                <a:cubicBezTo>
                  <a:pt x="76916" y="178015"/>
                  <a:pt x="76811" y="177886"/>
                  <a:pt x="76667" y="177864"/>
                </a:cubicBezTo>
                <a:cubicBezTo>
                  <a:pt x="75565" y="177703"/>
                  <a:pt x="74457" y="177520"/>
                  <a:pt x="73376" y="177320"/>
                </a:cubicBezTo>
                <a:cubicBezTo>
                  <a:pt x="73358" y="177316"/>
                  <a:pt x="73340" y="177314"/>
                  <a:pt x="73322" y="177314"/>
                </a:cubicBezTo>
                <a:close/>
                <a:moveTo>
                  <a:pt x="97768" y="178448"/>
                </a:moveTo>
                <a:cubicBezTo>
                  <a:pt x="97758" y="178448"/>
                  <a:pt x="97747" y="178449"/>
                  <a:pt x="97737" y="178450"/>
                </a:cubicBezTo>
                <a:cubicBezTo>
                  <a:pt x="96635" y="178548"/>
                  <a:pt x="95516" y="178627"/>
                  <a:pt x="94410" y="178685"/>
                </a:cubicBezTo>
                <a:cubicBezTo>
                  <a:pt x="94260" y="178693"/>
                  <a:pt x="94143" y="178820"/>
                  <a:pt x="94147" y="178972"/>
                </a:cubicBezTo>
                <a:cubicBezTo>
                  <a:pt x="94150" y="179122"/>
                  <a:pt x="94274" y="179242"/>
                  <a:pt x="94425" y="179243"/>
                </a:cubicBezTo>
                <a:cubicBezTo>
                  <a:pt x="94430" y="179243"/>
                  <a:pt x="94435" y="179243"/>
                  <a:pt x="94439" y="179242"/>
                </a:cubicBezTo>
                <a:cubicBezTo>
                  <a:pt x="95552" y="179185"/>
                  <a:pt x="96678" y="179104"/>
                  <a:pt x="97788" y="179005"/>
                </a:cubicBezTo>
                <a:cubicBezTo>
                  <a:pt x="97943" y="178994"/>
                  <a:pt x="98059" y="178857"/>
                  <a:pt x="98045" y="178701"/>
                </a:cubicBezTo>
                <a:cubicBezTo>
                  <a:pt x="98032" y="178557"/>
                  <a:pt x="97911" y="178448"/>
                  <a:pt x="97768" y="178448"/>
                </a:cubicBezTo>
                <a:close/>
                <a:moveTo>
                  <a:pt x="83838" y="178621"/>
                </a:moveTo>
                <a:cubicBezTo>
                  <a:pt x="83700" y="178621"/>
                  <a:pt x="83566" y="178732"/>
                  <a:pt x="83555" y="178881"/>
                </a:cubicBezTo>
                <a:cubicBezTo>
                  <a:pt x="83546" y="179035"/>
                  <a:pt x="83663" y="179167"/>
                  <a:pt x="83816" y="179178"/>
                </a:cubicBezTo>
                <a:cubicBezTo>
                  <a:pt x="84922" y="179249"/>
                  <a:pt x="86050" y="179301"/>
                  <a:pt x="87169" y="179332"/>
                </a:cubicBezTo>
                <a:lnTo>
                  <a:pt x="87177" y="179332"/>
                </a:lnTo>
                <a:cubicBezTo>
                  <a:pt x="87328" y="179332"/>
                  <a:pt x="87452" y="179208"/>
                  <a:pt x="87454" y="179057"/>
                </a:cubicBezTo>
                <a:cubicBezTo>
                  <a:pt x="87456" y="178904"/>
                  <a:pt x="87336" y="178778"/>
                  <a:pt x="87184" y="178774"/>
                </a:cubicBezTo>
                <a:cubicBezTo>
                  <a:pt x="86073" y="178743"/>
                  <a:pt x="84952" y="178692"/>
                  <a:pt x="83852" y="178621"/>
                </a:cubicBezTo>
                <a:cubicBezTo>
                  <a:pt x="83848" y="178621"/>
                  <a:pt x="83843" y="178621"/>
                  <a:pt x="83838" y="1786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38050" y="2224675"/>
            <a:ext cx="3725901" cy="372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4886021" y="-608553"/>
            <a:ext cx="4765157" cy="4765157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0" dist="19050">
              <a:srgbClr val="C27BA0">
                <a:alpha val="50000"/>
              </a:srgbClr>
            </a:outerShdw>
          </a:effectLst>
        </p:spPr>
      </p:pic>
      <p:sp>
        <p:nvSpPr>
          <p:cNvPr id="342" name="Google Shape;342;p54"/>
          <p:cNvSpPr txBox="1"/>
          <p:nvPr>
            <p:ph type="ctrTitle"/>
          </p:nvPr>
        </p:nvSpPr>
        <p:spPr>
          <a:xfrm>
            <a:off x="112625" y="1364500"/>
            <a:ext cx="6068700" cy="2309400"/>
          </a:xfrm>
          <a:prstGeom prst="rect">
            <a:avLst/>
          </a:prstGeom>
        </p:spPr>
        <p:txBody>
          <a:bodyPr anchorCtr="0" anchor="ctr" bIns="91425" lIns="91425" spcFirstLastPara="1" rIns="91425" wrap="square" tIns="23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/>
              <a:t>01</a:t>
            </a:r>
            <a:r>
              <a:rPr b="1" lang="en" sz="6200"/>
              <a:t>. REQUERIMIENTOS</a:t>
            </a:r>
            <a:endParaRPr sz="6200"/>
          </a:p>
        </p:txBody>
      </p:sp>
      <p:pic>
        <p:nvPicPr>
          <p:cNvPr id="343" name="Google Shape;34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1938" y="-338675"/>
            <a:ext cx="932475" cy="9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56650" y="-143600"/>
            <a:ext cx="2136850" cy="21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4"/>
          <p:cNvSpPr txBox="1"/>
          <p:nvPr/>
        </p:nvSpPr>
        <p:spPr>
          <a:xfrm>
            <a:off x="485900" y="2968175"/>
            <a:ext cx="431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athway Gothic One"/>
                <a:ea typeface="Pathway Gothic One"/>
                <a:cs typeface="Pathway Gothic One"/>
                <a:sym typeface="Pathway Gothic One"/>
              </a:rPr>
              <a:t>Usuarios - Productos</a:t>
            </a:r>
            <a:r>
              <a:rPr b="1" lang="en" sz="2200">
                <a:latin typeface="Pathway Gothic One"/>
                <a:ea typeface="Pathway Gothic One"/>
                <a:cs typeface="Pathway Gothic One"/>
                <a:sym typeface="Pathway Gothic One"/>
              </a:rPr>
              <a:t> - Preguntas - Compras</a:t>
            </a:r>
            <a:endParaRPr b="1" sz="2200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7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2169574">
            <a:off x="993678" y="142648"/>
            <a:ext cx="4279745" cy="22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42028">
            <a:off x="5361173" y="703307"/>
            <a:ext cx="2562555" cy="144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3371" y="610675"/>
            <a:ext cx="1943598" cy="18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0205" y="1716252"/>
            <a:ext cx="856827" cy="8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404494">
            <a:off x="5606638" y="1200493"/>
            <a:ext cx="2617873" cy="1370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224809">
            <a:off x="3711002" y="3019853"/>
            <a:ext cx="1542974" cy="19620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72"/>
          <p:cNvGrpSpPr/>
          <p:nvPr/>
        </p:nvGrpSpPr>
        <p:grpSpPr>
          <a:xfrm>
            <a:off x="2573399" y="1644796"/>
            <a:ext cx="3997216" cy="1303457"/>
            <a:chOff x="2324100" y="645575"/>
            <a:chExt cx="4495800" cy="1614988"/>
          </a:xfrm>
        </p:grpSpPr>
        <p:sp>
          <p:nvSpPr>
            <p:cNvPr id="660" name="Google Shape;660;p72"/>
            <p:cNvSpPr/>
            <p:nvPr/>
          </p:nvSpPr>
          <p:spPr>
            <a:xfrm>
              <a:off x="2324100" y="645575"/>
              <a:ext cx="4495800" cy="13536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72"/>
            <p:cNvSpPr/>
            <p:nvPr/>
          </p:nvSpPr>
          <p:spPr>
            <a:xfrm>
              <a:off x="4273275" y="1904688"/>
              <a:ext cx="597375" cy="355875"/>
            </a:xfrm>
            <a:prstGeom prst="flowChartMerg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2" name="Google Shape;662;p72"/>
          <p:cNvSpPr txBox="1"/>
          <p:nvPr>
            <p:ph type="ctrTitle"/>
          </p:nvPr>
        </p:nvSpPr>
        <p:spPr>
          <a:xfrm flipH="1">
            <a:off x="2684600" y="1887275"/>
            <a:ext cx="3761400" cy="74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https://drive.google.com/file/d/10VLfb82BKiMRV2J2Tud_QwXlRJN9qO1R/view?usp=sharing</a:t>
            </a:r>
            <a:r>
              <a:rPr lang="en" sz="1700">
                <a:solidFill>
                  <a:schemeClr val="dk1"/>
                </a:solidFill>
              </a:rPr>
              <a:t> 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3"/>
          <p:cNvSpPr txBox="1"/>
          <p:nvPr>
            <p:ph type="ctrTitle"/>
          </p:nvPr>
        </p:nvSpPr>
        <p:spPr>
          <a:xfrm flipH="1">
            <a:off x="1325250" y="-34350"/>
            <a:ext cx="64935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pic>
        <p:nvPicPr>
          <p:cNvPr id="668" name="Google Shape;66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1817">
            <a:off x="2344100" y="1634475"/>
            <a:ext cx="3894775" cy="2926352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3"/>
          <p:cNvSpPr txBox="1"/>
          <p:nvPr>
            <p:ph idx="1" type="subTitle"/>
          </p:nvPr>
        </p:nvSpPr>
        <p:spPr>
          <a:xfrm flipH="1">
            <a:off x="2923175" y="3417788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can</a:t>
            </a:r>
            <a:r>
              <a:rPr lang="en"/>
              <a:t> be the part of the presentation where you introduce yourself, write your email…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4"/>
          <p:cNvSpPr txBox="1"/>
          <p:nvPr>
            <p:ph type="title"/>
          </p:nvPr>
        </p:nvSpPr>
        <p:spPr>
          <a:xfrm>
            <a:off x="1053797" y="1690800"/>
            <a:ext cx="2135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5" name="Google Shape;675;p74"/>
          <p:cNvSpPr txBox="1"/>
          <p:nvPr>
            <p:ph idx="1" type="subTitle"/>
          </p:nvPr>
        </p:nvSpPr>
        <p:spPr>
          <a:xfrm>
            <a:off x="3351875" y="2542617"/>
            <a:ext cx="350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This is the subtitle that makes it comprehensible</a:t>
            </a:r>
            <a:endParaRPr/>
          </a:p>
        </p:txBody>
      </p:sp>
      <p:sp>
        <p:nvSpPr>
          <p:cNvPr id="676" name="Google Shape;676;p74"/>
          <p:cNvSpPr txBox="1"/>
          <p:nvPr>
            <p:ph idx="2" type="ctrTitle"/>
          </p:nvPr>
        </p:nvSpPr>
        <p:spPr>
          <a:xfrm>
            <a:off x="3306998" y="1716700"/>
            <a:ext cx="45282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endParaRPr/>
          </a:p>
        </p:txBody>
      </p:sp>
      <p:pic>
        <p:nvPicPr>
          <p:cNvPr id="677" name="Google Shape;67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0348" y="3691917"/>
            <a:ext cx="3269930" cy="171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0350" y="1611600"/>
            <a:ext cx="2366041" cy="1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652811">
            <a:off x="6076423" y="1928849"/>
            <a:ext cx="2735008" cy="7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0597" y="2542619"/>
            <a:ext cx="3502800" cy="327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5"/>
          <p:cNvSpPr txBox="1"/>
          <p:nvPr>
            <p:ph idx="1" type="subTitle"/>
          </p:nvPr>
        </p:nvSpPr>
        <p:spPr>
          <a:xfrm flipH="1">
            <a:off x="1811100" y="1453300"/>
            <a:ext cx="3484800" cy="14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“This is a quote. Words full of wisdom that someone important said and can make the reader get inspired.”</a:t>
            </a:r>
            <a:endParaRPr/>
          </a:p>
        </p:txBody>
      </p:sp>
      <p:sp>
        <p:nvSpPr>
          <p:cNvPr id="686" name="Google Shape;686;p75"/>
          <p:cNvSpPr txBox="1"/>
          <p:nvPr>
            <p:ph type="ctrTitle"/>
          </p:nvPr>
        </p:nvSpPr>
        <p:spPr>
          <a:xfrm flipH="1">
            <a:off x="3571875" y="3100350"/>
            <a:ext cx="23469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—SOMEONE FAMOUS</a:t>
            </a:r>
            <a:endParaRPr/>
          </a:p>
        </p:txBody>
      </p:sp>
      <p:pic>
        <p:nvPicPr>
          <p:cNvPr id="687" name="Google Shape;68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350" y="1668488"/>
            <a:ext cx="20846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252572">
            <a:off x="6033074" y="762000"/>
            <a:ext cx="5417422" cy="4070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0" y="1602487"/>
            <a:ext cx="4486276" cy="44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564" y="-409575"/>
            <a:ext cx="5114925" cy="2687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117060">
            <a:off x="7469367" y="1771269"/>
            <a:ext cx="1909267" cy="53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006683">
            <a:off x="6436477" y="44379"/>
            <a:ext cx="3080444" cy="86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6"/>
          <p:cNvPicPr preferRelativeResize="0"/>
          <p:nvPr/>
        </p:nvPicPr>
        <p:blipFill>
          <a:blip r:embed="rId6">
            <a:alphaModFix amt="67000"/>
          </a:blip>
          <a:stretch>
            <a:fillRect/>
          </a:stretch>
        </p:blipFill>
        <p:spPr>
          <a:xfrm rot="-2180936">
            <a:off x="6178297" y="1965385"/>
            <a:ext cx="940784" cy="26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6"/>
          <p:cNvPicPr preferRelativeResize="0"/>
          <p:nvPr/>
        </p:nvPicPr>
        <p:blipFill>
          <a:blip r:embed="rId7">
            <a:alphaModFix amt="69000"/>
          </a:blip>
          <a:stretch>
            <a:fillRect/>
          </a:stretch>
        </p:blipFill>
        <p:spPr>
          <a:xfrm rot="-1998601">
            <a:off x="5086312" y="611510"/>
            <a:ext cx="1997502" cy="482082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6"/>
          <p:cNvSpPr txBox="1"/>
          <p:nvPr>
            <p:ph type="ctrTitle"/>
          </p:nvPr>
        </p:nvSpPr>
        <p:spPr>
          <a:xfrm flipH="1">
            <a:off x="4325025" y="3300050"/>
            <a:ext cx="288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AN IMAGE ALWAYS REINFORCES THE CONCEPT</a:t>
            </a:r>
            <a:endParaRPr/>
          </a:p>
        </p:txBody>
      </p:sp>
      <p:sp>
        <p:nvSpPr>
          <p:cNvPr id="700" name="Google Shape;700;p76"/>
          <p:cNvSpPr txBox="1"/>
          <p:nvPr>
            <p:ph idx="1" type="subTitle"/>
          </p:nvPr>
        </p:nvSpPr>
        <p:spPr>
          <a:xfrm flipH="1">
            <a:off x="4325025" y="3801662"/>
            <a:ext cx="22011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7"/>
          <p:cNvSpPr txBox="1"/>
          <p:nvPr>
            <p:ph type="ctrTitle"/>
          </p:nvPr>
        </p:nvSpPr>
        <p:spPr>
          <a:xfrm flipH="1">
            <a:off x="1848400" y="357000"/>
            <a:ext cx="54471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/>
              <a:t>...JUST LIKE THIS ONE...</a:t>
            </a:r>
            <a:endParaRPr/>
          </a:p>
        </p:txBody>
      </p:sp>
      <p:sp>
        <p:nvSpPr>
          <p:cNvPr id="706" name="Google Shape;706;p77"/>
          <p:cNvSpPr/>
          <p:nvPr/>
        </p:nvSpPr>
        <p:spPr>
          <a:xfrm rot="438475">
            <a:off x="3787456" y="4675388"/>
            <a:ext cx="52095" cy="33899"/>
          </a:xfrm>
          <a:custGeom>
            <a:rect b="b" l="l" r="r" t="t"/>
            <a:pathLst>
              <a:path extrusionOk="0" h="1183" w="1818">
                <a:moveTo>
                  <a:pt x="793" y="0"/>
                </a:moveTo>
                <a:cubicBezTo>
                  <a:pt x="644" y="0"/>
                  <a:pt x="514" y="25"/>
                  <a:pt x="442" y="62"/>
                </a:cubicBezTo>
                <a:cubicBezTo>
                  <a:pt x="78" y="247"/>
                  <a:pt x="1" y="907"/>
                  <a:pt x="606" y="1151"/>
                </a:cubicBezTo>
                <a:cubicBezTo>
                  <a:pt x="658" y="1172"/>
                  <a:pt x="733" y="1183"/>
                  <a:pt x="819" y="1183"/>
                </a:cubicBezTo>
                <a:cubicBezTo>
                  <a:pt x="1205" y="1183"/>
                  <a:pt x="1818" y="963"/>
                  <a:pt x="1642" y="466"/>
                </a:cubicBezTo>
                <a:cubicBezTo>
                  <a:pt x="1519" y="114"/>
                  <a:pt x="1112" y="0"/>
                  <a:pt x="793" y="0"/>
                </a:cubicBezTo>
                <a:close/>
              </a:path>
            </a:pathLst>
          </a:custGeom>
          <a:solidFill>
            <a:srgbClr val="7938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7" name="Google Shape;707;p77"/>
          <p:cNvCxnSpPr/>
          <p:nvPr/>
        </p:nvCxnSpPr>
        <p:spPr>
          <a:xfrm>
            <a:off x="2419350" y="1488325"/>
            <a:ext cx="288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77"/>
          <p:cNvCxnSpPr/>
          <p:nvPr/>
        </p:nvCxnSpPr>
        <p:spPr>
          <a:xfrm>
            <a:off x="3884150" y="3232950"/>
            <a:ext cx="140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77"/>
          <p:cNvSpPr txBox="1"/>
          <p:nvPr/>
        </p:nvSpPr>
        <p:spPr>
          <a:xfrm>
            <a:off x="5934063" y="1300640"/>
            <a:ext cx="17646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Mercury is the closest planet to the Sun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10" name="Google Shape;710;p77"/>
          <p:cNvCxnSpPr/>
          <p:nvPr/>
        </p:nvCxnSpPr>
        <p:spPr>
          <a:xfrm>
            <a:off x="4383462" y="4139050"/>
            <a:ext cx="92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77"/>
          <p:cNvSpPr txBox="1"/>
          <p:nvPr/>
        </p:nvSpPr>
        <p:spPr>
          <a:xfrm>
            <a:off x="5934063" y="2173540"/>
            <a:ext cx="17646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Venus has a beautiful name, but it’s very hot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77"/>
          <p:cNvSpPr txBox="1"/>
          <p:nvPr/>
        </p:nvSpPr>
        <p:spPr>
          <a:xfrm>
            <a:off x="5934063" y="3126515"/>
            <a:ext cx="17646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Despite being red, Mars is a cold place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77"/>
          <p:cNvSpPr txBox="1"/>
          <p:nvPr/>
        </p:nvSpPr>
        <p:spPr>
          <a:xfrm>
            <a:off x="5934063" y="4079502"/>
            <a:ext cx="17646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Neptune is the farthest planet from the Sun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14" name="Google Shape;714;p77"/>
          <p:cNvGrpSpPr/>
          <p:nvPr/>
        </p:nvGrpSpPr>
        <p:grpSpPr>
          <a:xfrm>
            <a:off x="5419595" y="2125931"/>
            <a:ext cx="362212" cy="362212"/>
            <a:chOff x="1190625" y="238125"/>
            <a:chExt cx="5219200" cy="5219200"/>
          </a:xfrm>
        </p:grpSpPr>
        <p:sp>
          <p:nvSpPr>
            <p:cNvPr id="715" name="Google Shape;715;p77"/>
            <p:cNvSpPr/>
            <p:nvPr/>
          </p:nvSpPr>
          <p:spPr>
            <a:xfrm>
              <a:off x="1190625" y="899475"/>
              <a:ext cx="5219200" cy="3896475"/>
            </a:xfrm>
            <a:custGeom>
              <a:rect b="b" l="l" r="r" t="t"/>
              <a:pathLst>
                <a:path extrusionOk="0" h="155859" w="208768">
                  <a:moveTo>
                    <a:pt x="28184" y="61652"/>
                  </a:moveTo>
                  <a:lnTo>
                    <a:pt x="28184" y="61652"/>
                  </a:lnTo>
                  <a:cubicBezTo>
                    <a:pt x="27074" y="66904"/>
                    <a:pt x="26455" y="72352"/>
                    <a:pt x="26455" y="77930"/>
                  </a:cubicBezTo>
                  <a:cubicBezTo>
                    <a:pt x="26455" y="83508"/>
                    <a:pt x="27074" y="88955"/>
                    <a:pt x="28184" y="94207"/>
                  </a:cubicBezTo>
                  <a:cubicBezTo>
                    <a:pt x="28151" y="94174"/>
                    <a:pt x="28118" y="94174"/>
                    <a:pt x="28086" y="94174"/>
                  </a:cubicBezTo>
                  <a:cubicBezTo>
                    <a:pt x="15429" y="89249"/>
                    <a:pt x="8155" y="83344"/>
                    <a:pt x="8155" y="77930"/>
                  </a:cubicBezTo>
                  <a:cubicBezTo>
                    <a:pt x="8155" y="72482"/>
                    <a:pt x="15527" y="66545"/>
                    <a:pt x="28184" y="61652"/>
                  </a:cubicBezTo>
                  <a:close/>
                  <a:moveTo>
                    <a:pt x="180584" y="61652"/>
                  </a:moveTo>
                  <a:lnTo>
                    <a:pt x="180584" y="61652"/>
                  </a:lnTo>
                  <a:cubicBezTo>
                    <a:pt x="193240" y="66545"/>
                    <a:pt x="200612" y="72449"/>
                    <a:pt x="200612" y="77930"/>
                  </a:cubicBezTo>
                  <a:cubicBezTo>
                    <a:pt x="200612" y="83344"/>
                    <a:pt x="193305" y="89281"/>
                    <a:pt x="180584" y="94207"/>
                  </a:cubicBezTo>
                  <a:cubicBezTo>
                    <a:pt x="181693" y="88955"/>
                    <a:pt x="182312" y="83508"/>
                    <a:pt x="182312" y="77930"/>
                  </a:cubicBezTo>
                  <a:cubicBezTo>
                    <a:pt x="182312" y="72352"/>
                    <a:pt x="181693" y="66904"/>
                    <a:pt x="180584" y="61652"/>
                  </a:cubicBezTo>
                  <a:close/>
                  <a:moveTo>
                    <a:pt x="104384" y="8156"/>
                  </a:moveTo>
                  <a:cubicBezTo>
                    <a:pt x="118932" y="8156"/>
                    <a:pt x="132437" y="12657"/>
                    <a:pt x="143625" y="20290"/>
                  </a:cubicBezTo>
                  <a:lnTo>
                    <a:pt x="123955" y="20290"/>
                  </a:lnTo>
                  <a:cubicBezTo>
                    <a:pt x="121705" y="20290"/>
                    <a:pt x="119878" y="22117"/>
                    <a:pt x="119878" y="24368"/>
                  </a:cubicBezTo>
                  <a:cubicBezTo>
                    <a:pt x="119878" y="26619"/>
                    <a:pt x="121705" y="28445"/>
                    <a:pt x="123955" y="28445"/>
                  </a:cubicBezTo>
                  <a:lnTo>
                    <a:pt x="153509" y="28445"/>
                  </a:lnTo>
                  <a:cubicBezTo>
                    <a:pt x="165350" y="40188"/>
                    <a:pt x="172983" y="56139"/>
                    <a:pt x="174027" y="73852"/>
                  </a:cubicBezTo>
                  <a:lnTo>
                    <a:pt x="159022" y="73852"/>
                  </a:lnTo>
                  <a:cubicBezTo>
                    <a:pt x="156771" y="73852"/>
                    <a:pt x="154944" y="75679"/>
                    <a:pt x="154944" y="77930"/>
                  </a:cubicBezTo>
                  <a:cubicBezTo>
                    <a:pt x="154944" y="80180"/>
                    <a:pt x="156771" y="82007"/>
                    <a:pt x="159022" y="82007"/>
                  </a:cubicBezTo>
                  <a:lnTo>
                    <a:pt x="174027" y="82007"/>
                  </a:lnTo>
                  <a:cubicBezTo>
                    <a:pt x="173701" y="87259"/>
                    <a:pt x="172820" y="92380"/>
                    <a:pt x="171417" y="97273"/>
                  </a:cubicBezTo>
                  <a:cubicBezTo>
                    <a:pt x="159087" y="100894"/>
                    <a:pt x="143919" y="103471"/>
                    <a:pt x="127511" y="104710"/>
                  </a:cubicBezTo>
                  <a:cubicBezTo>
                    <a:pt x="125228" y="94044"/>
                    <a:pt x="115735" y="85987"/>
                    <a:pt x="104384" y="85987"/>
                  </a:cubicBezTo>
                  <a:cubicBezTo>
                    <a:pt x="93032" y="85987"/>
                    <a:pt x="83539" y="94044"/>
                    <a:pt x="81256" y="104710"/>
                  </a:cubicBezTo>
                  <a:cubicBezTo>
                    <a:pt x="64848" y="103471"/>
                    <a:pt x="49680" y="100894"/>
                    <a:pt x="37350" y="97273"/>
                  </a:cubicBezTo>
                  <a:cubicBezTo>
                    <a:pt x="35588" y="91141"/>
                    <a:pt x="34610" y="84649"/>
                    <a:pt x="34610" y="77930"/>
                  </a:cubicBezTo>
                  <a:cubicBezTo>
                    <a:pt x="34610" y="39471"/>
                    <a:pt x="65925" y="8156"/>
                    <a:pt x="104384" y="8156"/>
                  </a:cubicBezTo>
                  <a:close/>
                  <a:moveTo>
                    <a:pt x="104384" y="94142"/>
                  </a:moveTo>
                  <a:cubicBezTo>
                    <a:pt x="112930" y="94142"/>
                    <a:pt x="119878" y="101122"/>
                    <a:pt x="119878" y="109636"/>
                  </a:cubicBezTo>
                  <a:cubicBezTo>
                    <a:pt x="119878" y="118182"/>
                    <a:pt x="112930" y="125131"/>
                    <a:pt x="104384" y="125131"/>
                  </a:cubicBezTo>
                  <a:cubicBezTo>
                    <a:pt x="95837" y="125131"/>
                    <a:pt x="88889" y="118182"/>
                    <a:pt x="88889" y="109636"/>
                  </a:cubicBezTo>
                  <a:cubicBezTo>
                    <a:pt x="88889" y="101122"/>
                    <a:pt x="95837" y="94142"/>
                    <a:pt x="104384" y="94142"/>
                  </a:cubicBezTo>
                  <a:close/>
                  <a:moveTo>
                    <a:pt x="167960" y="106635"/>
                  </a:moveTo>
                  <a:cubicBezTo>
                    <a:pt x="164306" y="114692"/>
                    <a:pt x="159185" y="121934"/>
                    <a:pt x="152922" y="128001"/>
                  </a:cubicBezTo>
                  <a:cubicBezTo>
                    <a:pt x="152530" y="127871"/>
                    <a:pt x="152106" y="127805"/>
                    <a:pt x="151715" y="127805"/>
                  </a:cubicBezTo>
                  <a:lnTo>
                    <a:pt x="133676" y="127805"/>
                  </a:lnTo>
                  <a:cubicBezTo>
                    <a:pt x="131425" y="127805"/>
                    <a:pt x="129599" y="129632"/>
                    <a:pt x="129599" y="131883"/>
                  </a:cubicBezTo>
                  <a:cubicBezTo>
                    <a:pt x="129599" y="134134"/>
                    <a:pt x="131425" y="135960"/>
                    <a:pt x="133676" y="135960"/>
                  </a:cubicBezTo>
                  <a:lnTo>
                    <a:pt x="143038" y="135960"/>
                  </a:lnTo>
                  <a:cubicBezTo>
                    <a:pt x="131980" y="143365"/>
                    <a:pt x="118671" y="147703"/>
                    <a:pt x="104384" y="147703"/>
                  </a:cubicBezTo>
                  <a:cubicBezTo>
                    <a:pt x="76167" y="147703"/>
                    <a:pt x="51800" y="130839"/>
                    <a:pt x="40807" y="106668"/>
                  </a:cubicBezTo>
                  <a:lnTo>
                    <a:pt x="40807" y="106668"/>
                  </a:lnTo>
                  <a:cubicBezTo>
                    <a:pt x="52616" y="109636"/>
                    <a:pt x="66349" y="111789"/>
                    <a:pt x="80963" y="112865"/>
                  </a:cubicBezTo>
                  <a:cubicBezTo>
                    <a:pt x="82528" y="124380"/>
                    <a:pt x="92445" y="133285"/>
                    <a:pt x="104384" y="133285"/>
                  </a:cubicBezTo>
                  <a:cubicBezTo>
                    <a:pt x="116322" y="133285"/>
                    <a:pt x="126239" y="124380"/>
                    <a:pt x="127805" y="112865"/>
                  </a:cubicBezTo>
                  <a:cubicBezTo>
                    <a:pt x="141766" y="111822"/>
                    <a:pt x="155695" y="109734"/>
                    <a:pt x="167960" y="106635"/>
                  </a:cubicBezTo>
                  <a:close/>
                  <a:moveTo>
                    <a:pt x="104384" y="1"/>
                  </a:moveTo>
                  <a:cubicBezTo>
                    <a:pt x="70492" y="1"/>
                    <a:pt x="41590" y="21758"/>
                    <a:pt x="30891" y="52029"/>
                  </a:cubicBezTo>
                  <a:cubicBezTo>
                    <a:pt x="10699" y="58684"/>
                    <a:pt x="0" y="67622"/>
                    <a:pt x="0" y="77930"/>
                  </a:cubicBezTo>
                  <a:cubicBezTo>
                    <a:pt x="0" y="84356"/>
                    <a:pt x="4371" y="93718"/>
                    <a:pt x="25150" y="101775"/>
                  </a:cubicBezTo>
                  <a:cubicBezTo>
                    <a:pt x="26977" y="102492"/>
                    <a:pt x="28901" y="103177"/>
                    <a:pt x="30891" y="103830"/>
                  </a:cubicBezTo>
                  <a:cubicBezTo>
                    <a:pt x="41590" y="134101"/>
                    <a:pt x="70492" y="155858"/>
                    <a:pt x="104384" y="155858"/>
                  </a:cubicBezTo>
                  <a:cubicBezTo>
                    <a:pt x="138276" y="155858"/>
                    <a:pt x="167209" y="134068"/>
                    <a:pt x="177876" y="103765"/>
                  </a:cubicBezTo>
                  <a:cubicBezTo>
                    <a:pt x="196143" y="97795"/>
                    <a:pt x="208767" y="89151"/>
                    <a:pt x="208767" y="77930"/>
                  </a:cubicBezTo>
                  <a:cubicBezTo>
                    <a:pt x="208767" y="67589"/>
                    <a:pt x="198100" y="58684"/>
                    <a:pt x="177876" y="52029"/>
                  </a:cubicBezTo>
                  <a:cubicBezTo>
                    <a:pt x="173799" y="40482"/>
                    <a:pt x="167046" y="30174"/>
                    <a:pt x="158402" y="21823"/>
                  </a:cubicBezTo>
                  <a:cubicBezTo>
                    <a:pt x="158141" y="21530"/>
                    <a:pt x="157880" y="21269"/>
                    <a:pt x="157587" y="21073"/>
                  </a:cubicBezTo>
                  <a:cubicBezTo>
                    <a:pt x="143658" y="8025"/>
                    <a:pt x="124934" y="1"/>
                    <a:pt x="1043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7"/>
            <p:cNvSpPr/>
            <p:nvPr/>
          </p:nvSpPr>
          <p:spPr>
            <a:xfrm>
              <a:off x="2930075" y="2664225"/>
              <a:ext cx="1533150" cy="634475"/>
            </a:xfrm>
            <a:custGeom>
              <a:rect b="b" l="l" r="r" t="t"/>
              <a:pathLst>
                <a:path extrusionOk="0" h="25379" w="61326">
                  <a:moveTo>
                    <a:pt x="34806" y="0"/>
                  </a:moveTo>
                  <a:cubicBezTo>
                    <a:pt x="21040" y="0"/>
                    <a:pt x="8155" y="7372"/>
                    <a:pt x="1142" y="19246"/>
                  </a:cubicBezTo>
                  <a:cubicBezTo>
                    <a:pt x="0" y="21170"/>
                    <a:pt x="653" y="23682"/>
                    <a:pt x="2577" y="24824"/>
                  </a:cubicBezTo>
                  <a:cubicBezTo>
                    <a:pt x="3230" y="25215"/>
                    <a:pt x="3947" y="25378"/>
                    <a:pt x="4632" y="25378"/>
                  </a:cubicBezTo>
                  <a:cubicBezTo>
                    <a:pt x="6035" y="25378"/>
                    <a:pt x="7405" y="24661"/>
                    <a:pt x="8155" y="23389"/>
                  </a:cubicBezTo>
                  <a:cubicBezTo>
                    <a:pt x="13701" y="13994"/>
                    <a:pt x="23911" y="8155"/>
                    <a:pt x="34806" y="8155"/>
                  </a:cubicBezTo>
                  <a:cubicBezTo>
                    <a:pt x="41949" y="8155"/>
                    <a:pt x="48636" y="10504"/>
                    <a:pt x="54182" y="15005"/>
                  </a:cubicBezTo>
                  <a:cubicBezTo>
                    <a:pt x="54935" y="15605"/>
                    <a:pt x="55837" y="15895"/>
                    <a:pt x="56733" y="15895"/>
                  </a:cubicBezTo>
                  <a:cubicBezTo>
                    <a:pt x="57932" y="15895"/>
                    <a:pt x="59120" y="15375"/>
                    <a:pt x="59923" y="14385"/>
                  </a:cubicBezTo>
                  <a:cubicBezTo>
                    <a:pt x="61326" y="12624"/>
                    <a:pt x="61065" y="10047"/>
                    <a:pt x="59303" y="8644"/>
                  </a:cubicBezTo>
                  <a:cubicBezTo>
                    <a:pt x="52388" y="3066"/>
                    <a:pt x="43711" y="0"/>
                    <a:pt x="348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7"/>
            <p:cNvSpPr/>
            <p:nvPr/>
          </p:nvSpPr>
          <p:spPr>
            <a:xfrm>
              <a:off x="4466450" y="3147400"/>
              <a:ext cx="233275" cy="205125"/>
            </a:xfrm>
            <a:custGeom>
              <a:rect b="b" l="l" r="r" t="t"/>
              <a:pathLst>
                <a:path extrusionOk="0" h="8205" w="9331">
                  <a:moveTo>
                    <a:pt x="4640" y="1"/>
                  </a:moveTo>
                  <a:cubicBezTo>
                    <a:pt x="4047" y="1"/>
                    <a:pt x="3444" y="131"/>
                    <a:pt x="2872" y="408"/>
                  </a:cubicBezTo>
                  <a:cubicBezTo>
                    <a:pt x="849" y="1387"/>
                    <a:pt x="1" y="3833"/>
                    <a:pt x="980" y="5856"/>
                  </a:cubicBezTo>
                  <a:cubicBezTo>
                    <a:pt x="980" y="5888"/>
                    <a:pt x="1012" y="5921"/>
                    <a:pt x="1012" y="5921"/>
                  </a:cubicBezTo>
                  <a:cubicBezTo>
                    <a:pt x="1730" y="7356"/>
                    <a:pt x="3165" y="8204"/>
                    <a:pt x="4666" y="8204"/>
                  </a:cubicBezTo>
                  <a:cubicBezTo>
                    <a:pt x="5253" y="8204"/>
                    <a:pt x="5873" y="8074"/>
                    <a:pt x="6460" y="7780"/>
                  </a:cubicBezTo>
                  <a:cubicBezTo>
                    <a:pt x="8482" y="6802"/>
                    <a:pt x="9330" y="4388"/>
                    <a:pt x="8352" y="2333"/>
                  </a:cubicBezTo>
                  <a:cubicBezTo>
                    <a:pt x="8319" y="2333"/>
                    <a:pt x="8319" y="2300"/>
                    <a:pt x="8286" y="2267"/>
                  </a:cubicBezTo>
                  <a:cubicBezTo>
                    <a:pt x="7585" y="840"/>
                    <a:pt x="6145" y="1"/>
                    <a:pt x="4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77"/>
            <p:cNvSpPr/>
            <p:nvPr/>
          </p:nvSpPr>
          <p:spPr>
            <a:xfrm>
              <a:off x="3700700" y="1406725"/>
              <a:ext cx="203900" cy="203900"/>
            </a:xfrm>
            <a:custGeom>
              <a:rect b="b" l="l" r="r" t="t"/>
              <a:pathLst>
                <a:path extrusionOk="0" h="8156" w="8156">
                  <a:moveTo>
                    <a:pt x="4078" y="0"/>
                  </a:moveTo>
                  <a:cubicBezTo>
                    <a:pt x="3002" y="0"/>
                    <a:pt x="1958" y="424"/>
                    <a:pt x="1208" y="1207"/>
                  </a:cubicBezTo>
                  <a:cubicBezTo>
                    <a:pt x="458" y="1957"/>
                    <a:pt x="1" y="3001"/>
                    <a:pt x="1" y="4078"/>
                  </a:cubicBezTo>
                  <a:cubicBezTo>
                    <a:pt x="1" y="5154"/>
                    <a:pt x="425" y="6198"/>
                    <a:pt x="1208" y="6948"/>
                  </a:cubicBezTo>
                  <a:cubicBezTo>
                    <a:pt x="1958" y="7731"/>
                    <a:pt x="3002" y="8155"/>
                    <a:pt x="4078" y="8155"/>
                  </a:cubicBezTo>
                  <a:cubicBezTo>
                    <a:pt x="5155" y="8155"/>
                    <a:pt x="6199" y="7731"/>
                    <a:pt x="6949" y="6948"/>
                  </a:cubicBezTo>
                  <a:cubicBezTo>
                    <a:pt x="7732" y="6198"/>
                    <a:pt x="8156" y="5154"/>
                    <a:pt x="8156" y="4078"/>
                  </a:cubicBezTo>
                  <a:cubicBezTo>
                    <a:pt x="8156" y="3001"/>
                    <a:pt x="7732" y="1957"/>
                    <a:pt x="6949" y="1207"/>
                  </a:cubicBezTo>
                  <a:cubicBezTo>
                    <a:pt x="6199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7"/>
            <p:cNvSpPr/>
            <p:nvPr/>
          </p:nvSpPr>
          <p:spPr>
            <a:xfrm>
              <a:off x="2465225" y="1982450"/>
              <a:ext cx="1019400" cy="203900"/>
            </a:xfrm>
            <a:custGeom>
              <a:rect b="b" l="l" r="r" t="t"/>
              <a:pathLst>
                <a:path extrusionOk="0" h="8156" w="40776">
                  <a:moveTo>
                    <a:pt x="4078" y="1"/>
                  </a:moveTo>
                  <a:cubicBezTo>
                    <a:pt x="1795" y="1"/>
                    <a:pt x="1" y="1828"/>
                    <a:pt x="1" y="4078"/>
                  </a:cubicBezTo>
                  <a:cubicBezTo>
                    <a:pt x="1" y="6329"/>
                    <a:pt x="1795" y="8156"/>
                    <a:pt x="4078" y="8156"/>
                  </a:cubicBezTo>
                  <a:lnTo>
                    <a:pt x="36698" y="8156"/>
                  </a:lnTo>
                  <a:cubicBezTo>
                    <a:pt x="38982" y="8156"/>
                    <a:pt x="40776" y="6329"/>
                    <a:pt x="40776" y="4078"/>
                  </a:cubicBezTo>
                  <a:cubicBezTo>
                    <a:pt x="40776" y="1828"/>
                    <a:pt x="38982" y="1"/>
                    <a:pt x="36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77"/>
            <p:cNvSpPr/>
            <p:nvPr/>
          </p:nvSpPr>
          <p:spPr>
            <a:xfrm>
              <a:off x="3810800" y="1982450"/>
              <a:ext cx="672000" cy="203900"/>
            </a:xfrm>
            <a:custGeom>
              <a:rect b="b" l="l" r="r" t="t"/>
              <a:pathLst>
                <a:path extrusionOk="0" h="8156" w="26880">
                  <a:moveTo>
                    <a:pt x="4078" y="1"/>
                  </a:moveTo>
                  <a:cubicBezTo>
                    <a:pt x="1795" y="1"/>
                    <a:pt x="1" y="1828"/>
                    <a:pt x="1" y="4078"/>
                  </a:cubicBezTo>
                  <a:cubicBezTo>
                    <a:pt x="1" y="6329"/>
                    <a:pt x="1795" y="8156"/>
                    <a:pt x="4078" y="8156"/>
                  </a:cubicBezTo>
                  <a:lnTo>
                    <a:pt x="22802" y="8156"/>
                  </a:lnTo>
                  <a:cubicBezTo>
                    <a:pt x="25053" y="8156"/>
                    <a:pt x="26879" y="6329"/>
                    <a:pt x="26879" y="4078"/>
                  </a:cubicBezTo>
                  <a:cubicBezTo>
                    <a:pt x="26879" y="1828"/>
                    <a:pt x="25053" y="1"/>
                    <a:pt x="22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77"/>
            <p:cNvSpPr/>
            <p:nvPr/>
          </p:nvSpPr>
          <p:spPr>
            <a:xfrm>
              <a:off x="1190625" y="238125"/>
              <a:ext cx="886450" cy="876675"/>
            </a:xfrm>
            <a:custGeom>
              <a:rect b="b" l="l" r="r" t="t"/>
              <a:pathLst>
                <a:path extrusionOk="0" h="35067" w="35458">
                  <a:moveTo>
                    <a:pt x="17517" y="9851"/>
                  </a:moveTo>
                  <a:lnTo>
                    <a:pt x="25215" y="17517"/>
                  </a:lnTo>
                  <a:lnTo>
                    <a:pt x="17517" y="25215"/>
                  </a:lnTo>
                  <a:lnTo>
                    <a:pt x="9851" y="17517"/>
                  </a:lnTo>
                  <a:lnTo>
                    <a:pt x="17517" y="9851"/>
                  </a:lnTo>
                  <a:close/>
                  <a:moveTo>
                    <a:pt x="17517" y="0"/>
                  </a:moveTo>
                  <a:cubicBezTo>
                    <a:pt x="16440" y="0"/>
                    <a:pt x="15397" y="424"/>
                    <a:pt x="14646" y="1207"/>
                  </a:cubicBezTo>
                  <a:lnTo>
                    <a:pt x="1207" y="14646"/>
                  </a:lnTo>
                  <a:cubicBezTo>
                    <a:pt x="424" y="15397"/>
                    <a:pt x="0" y="16440"/>
                    <a:pt x="0" y="17517"/>
                  </a:cubicBezTo>
                  <a:cubicBezTo>
                    <a:pt x="0" y="18593"/>
                    <a:pt x="424" y="19637"/>
                    <a:pt x="1207" y="20420"/>
                  </a:cubicBezTo>
                  <a:lnTo>
                    <a:pt x="14646" y="33859"/>
                  </a:lnTo>
                  <a:cubicBezTo>
                    <a:pt x="15429" y="34642"/>
                    <a:pt x="16473" y="35066"/>
                    <a:pt x="17517" y="35066"/>
                  </a:cubicBezTo>
                  <a:cubicBezTo>
                    <a:pt x="18561" y="35066"/>
                    <a:pt x="19605" y="34642"/>
                    <a:pt x="20420" y="33859"/>
                  </a:cubicBezTo>
                  <a:lnTo>
                    <a:pt x="33859" y="20420"/>
                  </a:lnTo>
                  <a:cubicBezTo>
                    <a:pt x="35458" y="18822"/>
                    <a:pt x="35458" y="16245"/>
                    <a:pt x="33859" y="14646"/>
                  </a:cubicBezTo>
                  <a:lnTo>
                    <a:pt x="20420" y="1207"/>
                  </a:lnTo>
                  <a:cubicBezTo>
                    <a:pt x="19637" y="424"/>
                    <a:pt x="18593" y="0"/>
                    <a:pt x="17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77"/>
            <p:cNvSpPr/>
            <p:nvPr/>
          </p:nvSpPr>
          <p:spPr>
            <a:xfrm>
              <a:off x="5410800" y="4755975"/>
              <a:ext cx="693200" cy="701350"/>
            </a:xfrm>
            <a:custGeom>
              <a:rect b="b" l="l" r="r" t="t"/>
              <a:pathLst>
                <a:path extrusionOk="0" h="28054" w="27728">
                  <a:moveTo>
                    <a:pt x="13864" y="0"/>
                  </a:moveTo>
                  <a:cubicBezTo>
                    <a:pt x="11613" y="0"/>
                    <a:pt x="9787" y="1827"/>
                    <a:pt x="9787" y="4078"/>
                  </a:cubicBezTo>
                  <a:lnTo>
                    <a:pt x="9787" y="9949"/>
                  </a:lnTo>
                  <a:lnTo>
                    <a:pt x="4078" y="9949"/>
                  </a:lnTo>
                  <a:cubicBezTo>
                    <a:pt x="1828" y="9949"/>
                    <a:pt x="1" y="11776"/>
                    <a:pt x="1" y="14027"/>
                  </a:cubicBezTo>
                  <a:cubicBezTo>
                    <a:pt x="1" y="16277"/>
                    <a:pt x="1828" y="18104"/>
                    <a:pt x="4078" y="18104"/>
                  </a:cubicBezTo>
                  <a:lnTo>
                    <a:pt x="9787" y="18104"/>
                  </a:lnTo>
                  <a:lnTo>
                    <a:pt x="9787" y="23976"/>
                  </a:lnTo>
                  <a:cubicBezTo>
                    <a:pt x="9787" y="26226"/>
                    <a:pt x="11613" y="28053"/>
                    <a:pt x="13864" y="28053"/>
                  </a:cubicBezTo>
                  <a:cubicBezTo>
                    <a:pt x="16115" y="28053"/>
                    <a:pt x="17942" y="26226"/>
                    <a:pt x="17942" y="23976"/>
                  </a:cubicBezTo>
                  <a:lnTo>
                    <a:pt x="17942" y="18104"/>
                  </a:lnTo>
                  <a:lnTo>
                    <a:pt x="23650" y="18104"/>
                  </a:lnTo>
                  <a:cubicBezTo>
                    <a:pt x="25901" y="18104"/>
                    <a:pt x="27728" y="16277"/>
                    <a:pt x="27728" y="14027"/>
                  </a:cubicBezTo>
                  <a:cubicBezTo>
                    <a:pt x="27728" y="11776"/>
                    <a:pt x="25901" y="9949"/>
                    <a:pt x="23650" y="9949"/>
                  </a:cubicBezTo>
                  <a:lnTo>
                    <a:pt x="17942" y="9949"/>
                  </a:lnTo>
                  <a:lnTo>
                    <a:pt x="17942" y="4078"/>
                  </a:lnTo>
                  <a:cubicBezTo>
                    <a:pt x="17942" y="1827"/>
                    <a:pt x="16115" y="0"/>
                    <a:pt x="13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77"/>
            <p:cNvSpPr/>
            <p:nvPr/>
          </p:nvSpPr>
          <p:spPr>
            <a:xfrm>
              <a:off x="1374100" y="4274825"/>
              <a:ext cx="203900" cy="203900"/>
            </a:xfrm>
            <a:custGeom>
              <a:rect b="b" l="l" r="r" t="t"/>
              <a:pathLst>
                <a:path extrusionOk="0" h="8156" w="8156">
                  <a:moveTo>
                    <a:pt x="4078" y="0"/>
                  </a:moveTo>
                  <a:cubicBezTo>
                    <a:pt x="3001" y="0"/>
                    <a:pt x="1958" y="424"/>
                    <a:pt x="1207" y="1207"/>
                  </a:cubicBezTo>
                  <a:cubicBezTo>
                    <a:pt x="425" y="1958"/>
                    <a:pt x="0" y="3001"/>
                    <a:pt x="0" y="4078"/>
                  </a:cubicBezTo>
                  <a:cubicBezTo>
                    <a:pt x="0" y="5154"/>
                    <a:pt x="425" y="6198"/>
                    <a:pt x="1207" y="6948"/>
                  </a:cubicBezTo>
                  <a:cubicBezTo>
                    <a:pt x="1958" y="7731"/>
                    <a:pt x="3001" y="8155"/>
                    <a:pt x="4078" y="8155"/>
                  </a:cubicBezTo>
                  <a:cubicBezTo>
                    <a:pt x="5154" y="8155"/>
                    <a:pt x="6198" y="7731"/>
                    <a:pt x="6949" y="6948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1"/>
                    <a:pt x="7731" y="1958"/>
                    <a:pt x="6949" y="1207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77"/>
            <p:cNvSpPr/>
            <p:nvPr/>
          </p:nvSpPr>
          <p:spPr>
            <a:xfrm>
              <a:off x="4881550" y="453400"/>
              <a:ext cx="203900" cy="203900"/>
            </a:xfrm>
            <a:custGeom>
              <a:rect b="b" l="l" r="r" t="t"/>
              <a:pathLst>
                <a:path extrusionOk="0" h="8156" w="8156">
                  <a:moveTo>
                    <a:pt x="4078" y="1"/>
                  </a:moveTo>
                  <a:cubicBezTo>
                    <a:pt x="3002" y="1"/>
                    <a:pt x="1925" y="425"/>
                    <a:pt x="1175" y="1175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8"/>
                    <a:pt x="1175" y="6949"/>
                  </a:cubicBezTo>
                  <a:cubicBezTo>
                    <a:pt x="1925" y="7699"/>
                    <a:pt x="3002" y="8156"/>
                    <a:pt x="4078" y="8156"/>
                  </a:cubicBezTo>
                  <a:cubicBezTo>
                    <a:pt x="5122" y="8156"/>
                    <a:pt x="6198" y="7699"/>
                    <a:pt x="6949" y="6949"/>
                  </a:cubicBezTo>
                  <a:cubicBezTo>
                    <a:pt x="7699" y="6198"/>
                    <a:pt x="8155" y="5155"/>
                    <a:pt x="8155" y="4078"/>
                  </a:cubicBezTo>
                  <a:cubicBezTo>
                    <a:pt x="8155" y="3002"/>
                    <a:pt x="7699" y="1958"/>
                    <a:pt x="6949" y="1175"/>
                  </a:cubicBezTo>
                  <a:cubicBezTo>
                    <a:pt x="6198" y="425"/>
                    <a:pt x="5122" y="1"/>
                    <a:pt x="4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7"/>
            <p:cNvSpPr/>
            <p:nvPr/>
          </p:nvSpPr>
          <p:spPr>
            <a:xfrm>
              <a:off x="5547800" y="406925"/>
              <a:ext cx="693200" cy="693200"/>
            </a:xfrm>
            <a:custGeom>
              <a:rect b="b" l="l" r="r" t="t"/>
              <a:pathLst>
                <a:path extrusionOk="0" h="27728" w="27728">
                  <a:moveTo>
                    <a:pt x="13864" y="8155"/>
                  </a:moveTo>
                  <a:cubicBezTo>
                    <a:pt x="17029" y="8155"/>
                    <a:pt x="19573" y="10700"/>
                    <a:pt x="19573" y="13864"/>
                  </a:cubicBezTo>
                  <a:cubicBezTo>
                    <a:pt x="19573" y="16995"/>
                    <a:pt x="17029" y="19572"/>
                    <a:pt x="13864" y="19572"/>
                  </a:cubicBezTo>
                  <a:cubicBezTo>
                    <a:pt x="10733" y="19572"/>
                    <a:pt x="8156" y="16995"/>
                    <a:pt x="8156" y="13864"/>
                  </a:cubicBezTo>
                  <a:cubicBezTo>
                    <a:pt x="8156" y="10700"/>
                    <a:pt x="10733" y="8155"/>
                    <a:pt x="13864" y="8155"/>
                  </a:cubicBezTo>
                  <a:close/>
                  <a:moveTo>
                    <a:pt x="13864" y="0"/>
                  </a:moveTo>
                  <a:cubicBezTo>
                    <a:pt x="6231" y="0"/>
                    <a:pt x="1" y="6198"/>
                    <a:pt x="1" y="13864"/>
                  </a:cubicBezTo>
                  <a:cubicBezTo>
                    <a:pt x="1" y="21497"/>
                    <a:pt x="6231" y="27727"/>
                    <a:pt x="13864" y="27727"/>
                  </a:cubicBezTo>
                  <a:cubicBezTo>
                    <a:pt x="21530" y="27727"/>
                    <a:pt x="27728" y="21497"/>
                    <a:pt x="27728" y="13864"/>
                  </a:cubicBezTo>
                  <a:cubicBezTo>
                    <a:pt x="27728" y="6198"/>
                    <a:pt x="21530" y="0"/>
                    <a:pt x="13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77"/>
            <p:cNvSpPr/>
            <p:nvPr/>
          </p:nvSpPr>
          <p:spPr>
            <a:xfrm>
              <a:off x="1466250" y="4702950"/>
              <a:ext cx="754350" cy="754375"/>
            </a:xfrm>
            <a:custGeom>
              <a:rect b="b" l="l" r="r" t="t"/>
              <a:pathLst>
                <a:path extrusionOk="0" h="30175" w="30174">
                  <a:moveTo>
                    <a:pt x="15071" y="8156"/>
                  </a:moveTo>
                  <a:cubicBezTo>
                    <a:pt x="18887" y="8156"/>
                    <a:pt x="22019" y="11255"/>
                    <a:pt x="22019" y="15104"/>
                  </a:cubicBezTo>
                  <a:cubicBezTo>
                    <a:pt x="22019" y="18920"/>
                    <a:pt x="18887" y="22019"/>
                    <a:pt x="15071" y="22019"/>
                  </a:cubicBezTo>
                  <a:cubicBezTo>
                    <a:pt x="11254" y="22019"/>
                    <a:pt x="8155" y="18920"/>
                    <a:pt x="8155" y="15104"/>
                  </a:cubicBezTo>
                  <a:cubicBezTo>
                    <a:pt x="8155" y="11255"/>
                    <a:pt x="11254" y="8156"/>
                    <a:pt x="15071" y="8156"/>
                  </a:cubicBezTo>
                  <a:close/>
                  <a:moveTo>
                    <a:pt x="15071" y="1"/>
                  </a:moveTo>
                  <a:cubicBezTo>
                    <a:pt x="6753" y="1"/>
                    <a:pt x="1" y="6753"/>
                    <a:pt x="1" y="15104"/>
                  </a:cubicBezTo>
                  <a:cubicBezTo>
                    <a:pt x="1" y="23422"/>
                    <a:pt x="6753" y="30174"/>
                    <a:pt x="15071" y="30174"/>
                  </a:cubicBezTo>
                  <a:cubicBezTo>
                    <a:pt x="23389" y="30174"/>
                    <a:pt x="30174" y="23422"/>
                    <a:pt x="30174" y="15104"/>
                  </a:cubicBezTo>
                  <a:cubicBezTo>
                    <a:pt x="30174" y="6753"/>
                    <a:pt x="23389" y="1"/>
                    <a:pt x="15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77"/>
          <p:cNvGrpSpPr/>
          <p:nvPr/>
        </p:nvGrpSpPr>
        <p:grpSpPr>
          <a:xfrm>
            <a:off x="5446382" y="1336706"/>
            <a:ext cx="303236" cy="303236"/>
            <a:chOff x="1190625" y="238125"/>
            <a:chExt cx="5219200" cy="5219200"/>
          </a:xfrm>
        </p:grpSpPr>
        <p:sp>
          <p:nvSpPr>
            <p:cNvPr id="728" name="Google Shape;728;p77"/>
            <p:cNvSpPr/>
            <p:nvPr/>
          </p:nvSpPr>
          <p:spPr>
            <a:xfrm>
              <a:off x="4396325" y="3221875"/>
              <a:ext cx="1316250" cy="1200575"/>
            </a:xfrm>
            <a:custGeom>
              <a:rect b="b" l="l" r="r" t="t"/>
              <a:pathLst>
                <a:path extrusionOk="0" h="48023" w="52650">
                  <a:moveTo>
                    <a:pt x="30337" y="8161"/>
                  </a:moveTo>
                  <a:cubicBezTo>
                    <a:pt x="34545" y="8259"/>
                    <a:pt x="38231" y="9923"/>
                    <a:pt x="40710" y="12858"/>
                  </a:cubicBezTo>
                  <a:cubicBezTo>
                    <a:pt x="43222" y="15794"/>
                    <a:pt x="44233" y="19708"/>
                    <a:pt x="43646" y="23851"/>
                  </a:cubicBezTo>
                  <a:cubicBezTo>
                    <a:pt x="43026" y="28190"/>
                    <a:pt x="40710" y="32267"/>
                    <a:pt x="37122" y="35301"/>
                  </a:cubicBezTo>
                  <a:cubicBezTo>
                    <a:pt x="33604" y="38275"/>
                    <a:pt x="29334" y="39869"/>
                    <a:pt x="25019" y="39869"/>
                  </a:cubicBezTo>
                  <a:cubicBezTo>
                    <a:pt x="24932" y="39869"/>
                    <a:pt x="24846" y="39869"/>
                    <a:pt x="24759" y="39868"/>
                  </a:cubicBezTo>
                  <a:cubicBezTo>
                    <a:pt x="20584" y="39770"/>
                    <a:pt x="16898" y="38106"/>
                    <a:pt x="14419" y="35170"/>
                  </a:cubicBezTo>
                  <a:cubicBezTo>
                    <a:pt x="9134" y="28940"/>
                    <a:pt x="10733" y="18860"/>
                    <a:pt x="18007" y="12728"/>
                  </a:cubicBezTo>
                  <a:cubicBezTo>
                    <a:pt x="21497" y="9759"/>
                    <a:pt x="25738" y="8161"/>
                    <a:pt x="29978" y="8161"/>
                  </a:cubicBezTo>
                  <a:close/>
                  <a:moveTo>
                    <a:pt x="30020" y="1"/>
                  </a:moveTo>
                  <a:cubicBezTo>
                    <a:pt x="23804" y="1"/>
                    <a:pt x="17707" y="2307"/>
                    <a:pt x="12722" y="6497"/>
                  </a:cubicBezTo>
                  <a:cubicBezTo>
                    <a:pt x="2056" y="15566"/>
                    <a:pt x="1" y="30767"/>
                    <a:pt x="8188" y="40422"/>
                  </a:cubicBezTo>
                  <a:cubicBezTo>
                    <a:pt x="12201" y="45185"/>
                    <a:pt x="18039" y="47859"/>
                    <a:pt x="24596" y="48023"/>
                  </a:cubicBezTo>
                  <a:lnTo>
                    <a:pt x="25118" y="48023"/>
                  </a:lnTo>
                  <a:cubicBezTo>
                    <a:pt x="31316" y="48023"/>
                    <a:pt x="37416" y="45707"/>
                    <a:pt x="42374" y="41499"/>
                  </a:cubicBezTo>
                  <a:cubicBezTo>
                    <a:pt x="47495" y="37193"/>
                    <a:pt x="50822" y="31321"/>
                    <a:pt x="51736" y="25026"/>
                  </a:cubicBezTo>
                  <a:cubicBezTo>
                    <a:pt x="52649" y="18534"/>
                    <a:pt x="50953" y="12336"/>
                    <a:pt x="46941" y="7607"/>
                  </a:cubicBezTo>
                  <a:cubicBezTo>
                    <a:pt x="42928" y="2844"/>
                    <a:pt x="37089" y="137"/>
                    <a:pt x="30533" y="6"/>
                  </a:cubicBezTo>
                  <a:cubicBezTo>
                    <a:pt x="30362" y="3"/>
                    <a:pt x="30191" y="1"/>
                    <a:pt x="30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77"/>
            <p:cNvSpPr/>
            <p:nvPr/>
          </p:nvSpPr>
          <p:spPr>
            <a:xfrm>
              <a:off x="4109275" y="1328375"/>
              <a:ext cx="1212675" cy="1107525"/>
            </a:xfrm>
            <a:custGeom>
              <a:rect b="b" l="l" r="r" t="t"/>
              <a:pathLst>
                <a:path extrusionOk="0" h="44301" w="48507">
                  <a:moveTo>
                    <a:pt x="24555" y="8157"/>
                  </a:moveTo>
                  <a:cubicBezTo>
                    <a:pt x="27678" y="8157"/>
                    <a:pt x="30884" y="9160"/>
                    <a:pt x="33632" y="11224"/>
                  </a:cubicBezTo>
                  <a:cubicBezTo>
                    <a:pt x="36763" y="13573"/>
                    <a:pt x="38851" y="16932"/>
                    <a:pt x="39471" y="20684"/>
                  </a:cubicBezTo>
                  <a:cubicBezTo>
                    <a:pt x="40090" y="24370"/>
                    <a:pt x="39242" y="27991"/>
                    <a:pt x="37057" y="30894"/>
                  </a:cubicBezTo>
                  <a:cubicBezTo>
                    <a:pt x="34457" y="34354"/>
                    <a:pt x="30419" y="36152"/>
                    <a:pt x="26236" y="36152"/>
                  </a:cubicBezTo>
                  <a:cubicBezTo>
                    <a:pt x="23125" y="36152"/>
                    <a:pt x="19932" y="35157"/>
                    <a:pt x="17191" y="33112"/>
                  </a:cubicBezTo>
                  <a:cubicBezTo>
                    <a:pt x="10765" y="28284"/>
                    <a:pt x="9232" y="19444"/>
                    <a:pt x="13766" y="13410"/>
                  </a:cubicBezTo>
                  <a:cubicBezTo>
                    <a:pt x="16343" y="9955"/>
                    <a:pt x="20374" y="8157"/>
                    <a:pt x="24555" y="8157"/>
                  </a:cubicBezTo>
                  <a:close/>
                  <a:moveTo>
                    <a:pt x="24585" y="0"/>
                  </a:moveTo>
                  <a:cubicBezTo>
                    <a:pt x="17918" y="0"/>
                    <a:pt x="11430" y="2926"/>
                    <a:pt x="7242" y="8517"/>
                  </a:cubicBezTo>
                  <a:cubicBezTo>
                    <a:pt x="0" y="18172"/>
                    <a:pt x="2284" y="32101"/>
                    <a:pt x="12298" y="39636"/>
                  </a:cubicBezTo>
                  <a:cubicBezTo>
                    <a:pt x="16506" y="42767"/>
                    <a:pt x="21432" y="44301"/>
                    <a:pt x="26227" y="44301"/>
                  </a:cubicBezTo>
                  <a:cubicBezTo>
                    <a:pt x="32914" y="44301"/>
                    <a:pt x="39405" y="41365"/>
                    <a:pt x="43581" y="35787"/>
                  </a:cubicBezTo>
                  <a:cubicBezTo>
                    <a:pt x="47104" y="31089"/>
                    <a:pt x="48506" y="25251"/>
                    <a:pt x="47495" y="19346"/>
                  </a:cubicBezTo>
                  <a:cubicBezTo>
                    <a:pt x="46516" y="13507"/>
                    <a:pt x="43320" y="8288"/>
                    <a:pt x="38492" y="4667"/>
                  </a:cubicBezTo>
                  <a:cubicBezTo>
                    <a:pt x="34295" y="1523"/>
                    <a:pt x="29394" y="0"/>
                    <a:pt x="24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77"/>
            <p:cNvSpPr/>
            <p:nvPr/>
          </p:nvSpPr>
          <p:spPr>
            <a:xfrm>
              <a:off x="1845450" y="2331300"/>
              <a:ext cx="1054475" cy="1035075"/>
            </a:xfrm>
            <a:custGeom>
              <a:rect b="b" l="l" r="r" t="t"/>
              <a:pathLst>
                <a:path extrusionOk="0" h="41403" w="42179">
                  <a:moveTo>
                    <a:pt x="21073" y="8163"/>
                  </a:moveTo>
                  <a:cubicBezTo>
                    <a:pt x="24661" y="8163"/>
                    <a:pt x="28184" y="9664"/>
                    <a:pt x="30663" y="12599"/>
                  </a:cubicBezTo>
                  <a:cubicBezTo>
                    <a:pt x="35165" y="17884"/>
                    <a:pt x="34480" y="25811"/>
                    <a:pt x="29196" y="30279"/>
                  </a:cubicBezTo>
                  <a:cubicBezTo>
                    <a:pt x="26858" y="32283"/>
                    <a:pt x="23983" y="33260"/>
                    <a:pt x="21119" y="33260"/>
                  </a:cubicBezTo>
                  <a:cubicBezTo>
                    <a:pt x="17549" y="33260"/>
                    <a:pt x="13995" y="31743"/>
                    <a:pt x="11516" y="28812"/>
                  </a:cubicBezTo>
                  <a:cubicBezTo>
                    <a:pt x="7047" y="23527"/>
                    <a:pt x="7699" y="15600"/>
                    <a:pt x="12983" y="11132"/>
                  </a:cubicBezTo>
                  <a:cubicBezTo>
                    <a:pt x="15332" y="9142"/>
                    <a:pt x="18203" y="8163"/>
                    <a:pt x="21073" y="8163"/>
                  </a:cubicBezTo>
                  <a:close/>
                  <a:moveTo>
                    <a:pt x="21043" y="0"/>
                  </a:moveTo>
                  <a:cubicBezTo>
                    <a:pt x="16160" y="0"/>
                    <a:pt x="11487" y="1696"/>
                    <a:pt x="7699" y="4901"/>
                  </a:cubicBezTo>
                  <a:cubicBezTo>
                    <a:pt x="3491" y="8489"/>
                    <a:pt x="914" y="13480"/>
                    <a:pt x="457" y="18993"/>
                  </a:cubicBezTo>
                  <a:cubicBezTo>
                    <a:pt x="1" y="24506"/>
                    <a:pt x="1697" y="29888"/>
                    <a:pt x="5285" y="34096"/>
                  </a:cubicBezTo>
                  <a:cubicBezTo>
                    <a:pt x="9395" y="38924"/>
                    <a:pt x="15234" y="41403"/>
                    <a:pt x="21106" y="41403"/>
                  </a:cubicBezTo>
                  <a:cubicBezTo>
                    <a:pt x="25836" y="41403"/>
                    <a:pt x="30598" y="39804"/>
                    <a:pt x="34480" y="36510"/>
                  </a:cubicBezTo>
                  <a:cubicBezTo>
                    <a:pt x="38721" y="32922"/>
                    <a:pt x="41265" y="27931"/>
                    <a:pt x="41722" y="22418"/>
                  </a:cubicBezTo>
                  <a:cubicBezTo>
                    <a:pt x="42178" y="16905"/>
                    <a:pt x="40482" y="11556"/>
                    <a:pt x="36894" y="7315"/>
                  </a:cubicBezTo>
                  <a:cubicBezTo>
                    <a:pt x="33306" y="3107"/>
                    <a:pt x="28315" y="530"/>
                    <a:pt x="22802" y="73"/>
                  </a:cubicBezTo>
                  <a:cubicBezTo>
                    <a:pt x="22214" y="25"/>
                    <a:pt x="21627" y="0"/>
                    <a:pt x="210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77"/>
            <p:cNvSpPr/>
            <p:nvPr/>
          </p:nvSpPr>
          <p:spPr>
            <a:xfrm>
              <a:off x="2810200" y="3920250"/>
              <a:ext cx="790225" cy="776200"/>
            </a:xfrm>
            <a:custGeom>
              <a:rect b="b" l="l" r="r" t="t"/>
              <a:pathLst>
                <a:path extrusionOk="0" h="31048" w="31609">
                  <a:moveTo>
                    <a:pt x="15788" y="8149"/>
                  </a:moveTo>
                  <a:cubicBezTo>
                    <a:pt x="15984" y="8149"/>
                    <a:pt x="16212" y="8181"/>
                    <a:pt x="16408" y="8181"/>
                  </a:cubicBezTo>
                  <a:cubicBezTo>
                    <a:pt x="18365" y="8344"/>
                    <a:pt x="20159" y="9258"/>
                    <a:pt x="21431" y="10758"/>
                  </a:cubicBezTo>
                  <a:cubicBezTo>
                    <a:pt x="22703" y="12259"/>
                    <a:pt x="23291" y="14183"/>
                    <a:pt x="23128" y="16141"/>
                  </a:cubicBezTo>
                  <a:cubicBezTo>
                    <a:pt x="22964" y="18098"/>
                    <a:pt x="22051" y="19859"/>
                    <a:pt x="20551" y="21131"/>
                  </a:cubicBezTo>
                  <a:cubicBezTo>
                    <a:pt x="19208" y="22270"/>
                    <a:pt x="17551" y="22886"/>
                    <a:pt x="15815" y="22886"/>
                  </a:cubicBezTo>
                  <a:cubicBezTo>
                    <a:pt x="15612" y="22886"/>
                    <a:pt x="15407" y="22877"/>
                    <a:pt x="15201" y="22860"/>
                  </a:cubicBezTo>
                  <a:cubicBezTo>
                    <a:pt x="13244" y="22697"/>
                    <a:pt x="11450" y="21784"/>
                    <a:pt x="10177" y="20283"/>
                  </a:cubicBezTo>
                  <a:cubicBezTo>
                    <a:pt x="8905" y="18783"/>
                    <a:pt x="8285" y="16891"/>
                    <a:pt x="8449" y="14901"/>
                  </a:cubicBezTo>
                  <a:cubicBezTo>
                    <a:pt x="8612" y="12944"/>
                    <a:pt x="9525" y="11182"/>
                    <a:pt x="11026" y="9910"/>
                  </a:cubicBezTo>
                  <a:cubicBezTo>
                    <a:pt x="12396" y="8768"/>
                    <a:pt x="14059" y="8149"/>
                    <a:pt x="15788" y="8149"/>
                  </a:cubicBezTo>
                  <a:close/>
                  <a:moveTo>
                    <a:pt x="15745" y="1"/>
                  </a:moveTo>
                  <a:cubicBezTo>
                    <a:pt x="12086" y="1"/>
                    <a:pt x="8593" y="1296"/>
                    <a:pt x="5774" y="3680"/>
                  </a:cubicBezTo>
                  <a:cubicBezTo>
                    <a:pt x="2610" y="6355"/>
                    <a:pt x="685" y="10106"/>
                    <a:pt x="326" y="14249"/>
                  </a:cubicBezTo>
                  <a:cubicBezTo>
                    <a:pt x="0" y="18359"/>
                    <a:pt x="1272" y="22404"/>
                    <a:pt x="3947" y="25568"/>
                  </a:cubicBezTo>
                  <a:cubicBezTo>
                    <a:pt x="6655" y="28732"/>
                    <a:pt x="10406" y="30656"/>
                    <a:pt x="14516" y="30983"/>
                  </a:cubicBezTo>
                  <a:cubicBezTo>
                    <a:pt x="14973" y="31015"/>
                    <a:pt x="15397" y="31048"/>
                    <a:pt x="15821" y="31048"/>
                  </a:cubicBezTo>
                  <a:cubicBezTo>
                    <a:pt x="19507" y="31048"/>
                    <a:pt x="22997" y="29776"/>
                    <a:pt x="25835" y="27362"/>
                  </a:cubicBezTo>
                  <a:cubicBezTo>
                    <a:pt x="28999" y="24687"/>
                    <a:pt x="30924" y="20936"/>
                    <a:pt x="31283" y="16793"/>
                  </a:cubicBezTo>
                  <a:cubicBezTo>
                    <a:pt x="31609" y="12683"/>
                    <a:pt x="30337" y="8638"/>
                    <a:pt x="27629" y="5506"/>
                  </a:cubicBezTo>
                  <a:cubicBezTo>
                    <a:pt x="24954" y="2342"/>
                    <a:pt x="21203" y="385"/>
                    <a:pt x="17093" y="59"/>
                  </a:cubicBezTo>
                  <a:cubicBezTo>
                    <a:pt x="16642" y="20"/>
                    <a:pt x="16192" y="1"/>
                    <a:pt x="15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77"/>
            <p:cNvSpPr/>
            <p:nvPr/>
          </p:nvSpPr>
          <p:spPr>
            <a:xfrm>
              <a:off x="2780025" y="996900"/>
              <a:ext cx="690750" cy="616975"/>
            </a:xfrm>
            <a:custGeom>
              <a:rect b="b" l="l" r="r" t="t"/>
              <a:pathLst>
                <a:path extrusionOk="0" h="24679" w="27630">
                  <a:moveTo>
                    <a:pt x="13831" y="8140"/>
                  </a:moveTo>
                  <a:cubicBezTo>
                    <a:pt x="15005" y="8140"/>
                    <a:pt x="16180" y="8662"/>
                    <a:pt x="16995" y="9641"/>
                  </a:cubicBezTo>
                  <a:cubicBezTo>
                    <a:pt x="17713" y="10489"/>
                    <a:pt x="18072" y="11566"/>
                    <a:pt x="17974" y="12675"/>
                  </a:cubicBezTo>
                  <a:cubicBezTo>
                    <a:pt x="17876" y="13784"/>
                    <a:pt x="17387" y="14795"/>
                    <a:pt x="16506" y="15513"/>
                  </a:cubicBezTo>
                  <a:cubicBezTo>
                    <a:pt x="15750" y="16152"/>
                    <a:pt x="14812" y="16507"/>
                    <a:pt x="13831" y="16507"/>
                  </a:cubicBezTo>
                  <a:cubicBezTo>
                    <a:pt x="13712" y="16507"/>
                    <a:pt x="13592" y="16502"/>
                    <a:pt x="13472" y="16491"/>
                  </a:cubicBezTo>
                  <a:cubicBezTo>
                    <a:pt x="12363" y="16393"/>
                    <a:pt x="11352" y="15871"/>
                    <a:pt x="10634" y="15023"/>
                  </a:cubicBezTo>
                  <a:cubicBezTo>
                    <a:pt x="9917" y="14175"/>
                    <a:pt x="9558" y="13099"/>
                    <a:pt x="9656" y="11990"/>
                  </a:cubicBezTo>
                  <a:cubicBezTo>
                    <a:pt x="9753" y="10881"/>
                    <a:pt x="10275" y="9869"/>
                    <a:pt x="11123" y="9152"/>
                  </a:cubicBezTo>
                  <a:cubicBezTo>
                    <a:pt x="11906" y="8467"/>
                    <a:pt x="12852" y="8140"/>
                    <a:pt x="13831" y="8140"/>
                  </a:cubicBezTo>
                  <a:close/>
                  <a:moveTo>
                    <a:pt x="13799" y="0"/>
                  </a:moveTo>
                  <a:cubicBezTo>
                    <a:pt x="10981" y="0"/>
                    <a:pt x="8151" y="958"/>
                    <a:pt x="5839" y="2921"/>
                  </a:cubicBezTo>
                  <a:cubicBezTo>
                    <a:pt x="653" y="7325"/>
                    <a:pt x="0" y="15121"/>
                    <a:pt x="4404" y="20308"/>
                  </a:cubicBezTo>
                  <a:cubicBezTo>
                    <a:pt x="6557" y="22819"/>
                    <a:pt x="9525" y="24353"/>
                    <a:pt x="12820" y="24613"/>
                  </a:cubicBezTo>
                  <a:cubicBezTo>
                    <a:pt x="13146" y="24646"/>
                    <a:pt x="13505" y="24679"/>
                    <a:pt x="13831" y="24679"/>
                  </a:cubicBezTo>
                  <a:cubicBezTo>
                    <a:pt x="16767" y="24679"/>
                    <a:pt x="19539" y="23635"/>
                    <a:pt x="21790" y="21743"/>
                  </a:cubicBezTo>
                  <a:cubicBezTo>
                    <a:pt x="26977" y="17339"/>
                    <a:pt x="27629" y="9543"/>
                    <a:pt x="23225" y="4357"/>
                  </a:cubicBezTo>
                  <a:cubicBezTo>
                    <a:pt x="20785" y="1482"/>
                    <a:pt x="17302" y="0"/>
                    <a:pt x="13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77"/>
            <p:cNvSpPr/>
            <p:nvPr/>
          </p:nvSpPr>
          <p:spPr>
            <a:xfrm>
              <a:off x="1190625" y="238125"/>
              <a:ext cx="5219200" cy="5219200"/>
            </a:xfrm>
            <a:custGeom>
              <a:rect b="b" l="l" r="r" t="t"/>
              <a:pathLst>
                <a:path extrusionOk="0" h="208768" w="208768">
                  <a:moveTo>
                    <a:pt x="107319" y="0"/>
                  </a:moveTo>
                  <a:cubicBezTo>
                    <a:pt x="58651" y="0"/>
                    <a:pt x="16767" y="34642"/>
                    <a:pt x="7666" y="82365"/>
                  </a:cubicBezTo>
                  <a:cubicBezTo>
                    <a:pt x="7405" y="83800"/>
                    <a:pt x="6361" y="84975"/>
                    <a:pt x="4991" y="85431"/>
                  </a:cubicBezTo>
                  <a:cubicBezTo>
                    <a:pt x="4991" y="85431"/>
                    <a:pt x="4958" y="85464"/>
                    <a:pt x="4958" y="85464"/>
                  </a:cubicBezTo>
                  <a:cubicBezTo>
                    <a:pt x="1990" y="86443"/>
                    <a:pt x="0" y="89215"/>
                    <a:pt x="0" y="92347"/>
                  </a:cubicBezTo>
                  <a:lnTo>
                    <a:pt x="0" y="110549"/>
                  </a:lnTo>
                  <a:cubicBezTo>
                    <a:pt x="0" y="113680"/>
                    <a:pt x="1990" y="116453"/>
                    <a:pt x="4958" y="117432"/>
                  </a:cubicBezTo>
                  <a:cubicBezTo>
                    <a:pt x="6361" y="117921"/>
                    <a:pt x="7405" y="119128"/>
                    <a:pt x="7698" y="120628"/>
                  </a:cubicBezTo>
                  <a:cubicBezTo>
                    <a:pt x="11515" y="140559"/>
                    <a:pt x="21138" y="158728"/>
                    <a:pt x="35588" y="173179"/>
                  </a:cubicBezTo>
                  <a:cubicBezTo>
                    <a:pt x="50039" y="187597"/>
                    <a:pt x="68208" y="197252"/>
                    <a:pt x="88139" y="201069"/>
                  </a:cubicBezTo>
                  <a:cubicBezTo>
                    <a:pt x="89639" y="201362"/>
                    <a:pt x="90846" y="202406"/>
                    <a:pt x="91336" y="203809"/>
                  </a:cubicBezTo>
                  <a:cubicBezTo>
                    <a:pt x="92314" y="206777"/>
                    <a:pt x="95087" y="208767"/>
                    <a:pt x="98251" y="208767"/>
                  </a:cubicBezTo>
                  <a:lnTo>
                    <a:pt x="116420" y="208767"/>
                  </a:lnTo>
                  <a:cubicBezTo>
                    <a:pt x="119552" y="208767"/>
                    <a:pt x="122324" y="206777"/>
                    <a:pt x="123303" y="203809"/>
                  </a:cubicBezTo>
                  <a:cubicBezTo>
                    <a:pt x="123792" y="202406"/>
                    <a:pt x="124967" y="201362"/>
                    <a:pt x="126402" y="201101"/>
                  </a:cubicBezTo>
                  <a:cubicBezTo>
                    <a:pt x="174125" y="192001"/>
                    <a:pt x="208767" y="150117"/>
                    <a:pt x="208767" y="101448"/>
                  </a:cubicBezTo>
                  <a:cubicBezTo>
                    <a:pt x="208767" y="98610"/>
                    <a:pt x="208637" y="95739"/>
                    <a:pt x="208408" y="92934"/>
                  </a:cubicBezTo>
                  <a:cubicBezTo>
                    <a:pt x="208223" y="90804"/>
                    <a:pt x="206460" y="89200"/>
                    <a:pt x="204364" y="89200"/>
                  </a:cubicBezTo>
                  <a:cubicBezTo>
                    <a:pt x="204245" y="89200"/>
                    <a:pt x="204125" y="89205"/>
                    <a:pt x="204005" y="89215"/>
                  </a:cubicBezTo>
                  <a:cubicBezTo>
                    <a:pt x="201754" y="89411"/>
                    <a:pt x="200090" y="91368"/>
                    <a:pt x="200286" y="93619"/>
                  </a:cubicBezTo>
                  <a:cubicBezTo>
                    <a:pt x="200514" y="96196"/>
                    <a:pt x="200612" y="98838"/>
                    <a:pt x="200612" y="101448"/>
                  </a:cubicBezTo>
                  <a:cubicBezTo>
                    <a:pt x="200612" y="146202"/>
                    <a:pt x="168743" y="184726"/>
                    <a:pt x="124869" y="193077"/>
                  </a:cubicBezTo>
                  <a:cubicBezTo>
                    <a:pt x="120759" y="193860"/>
                    <a:pt x="117334" y="196730"/>
                    <a:pt x="115801" y="200612"/>
                  </a:cubicBezTo>
                  <a:lnTo>
                    <a:pt x="98838" y="200612"/>
                  </a:lnTo>
                  <a:cubicBezTo>
                    <a:pt x="97305" y="196730"/>
                    <a:pt x="93847" y="193860"/>
                    <a:pt x="89672" y="193077"/>
                  </a:cubicBezTo>
                  <a:cubicBezTo>
                    <a:pt x="52551" y="185966"/>
                    <a:pt x="22801" y="156217"/>
                    <a:pt x="15690" y="119095"/>
                  </a:cubicBezTo>
                  <a:cubicBezTo>
                    <a:pt x="14907" y="114920"/>
                    <a:pt x="12037" y="111462"/>
                    <a:pt x="8155" y="109929"/>
                  </a:cubicBezTo>
                  <a:lnTo>
                    <a:pt x="8155" y="92967"/>
                  </a:lnTo>
                  <a:cubicBezTo>
                    <a:pt x="12037" y="91433"/>
                    <a:pt x="14907" y="88008"/>
                    <a:pt x="15690" y="83898"/>
                  </a:cubicBezTo>
                  <a:cubicBezTo>
                    <a:pt x="24041" y="40025"/>
                    <a:pt x="62565" y="8155"/>
                    <a:pt x="107319" y="8155"/>
                  </a:cubicBezTo>
                  <a:cubicBezTo>
                    <a:pt x="122357" y="8155"/>
                    <a:pt x="137330" y="11808"/>
                    <a:pt x="150541" y="18756"/>
                  </a:cubicBezTo>
                  <a:cubicBezTo>
                    <a:pt x="153833" y="20478"/>
                    <a:pt x="157468" y="21343"/>
                    <a:pt x="161104" y="21343"/>
                  </a:cubicBezTo>
                  <a:cubicBezTo>
                    <a:pt x="164564" y="21343"/>
                    <a:pt x="168024" y="20559"/>
                    <a:pt x="171189" y="18985"/>
                  </a:cubicBezTo>
                  <a:cubicBezTo>
                    <a:pt x="171339" y="18910"/>
                    <a:pt x="171495" y="18873"/>
                    <a:pt x="171645" y="18873"/>
                  </a:cubicBezTo>
                  <a:cubicBezTo>
                    <a:pt x="171887" y="18873"/>
                    <a:pt x="172117" y="18967"/>
                    <a:pt x="172298" y="19148"/>
                  </a:cubicBezTo>
                  <a:lnTo>
                    <a:pt x="189619" y="36469"/>
                  </a:lnTo>
                  <a:cubicBezTo>
                    <a:pt x="189913" y="36763"/>
                    <a:pt x="189978" y="37187"/>
                    <a:pt x="189782" y="37578"/>
                  </a:cubicBezTo>
                  <a:cubicBezTo>
                    <a:pt x="186553" y="44069"/>
                    <a:pt x="186651" y="51800"/>
                    <a:pt x="190011" y="58226"/>
                  </a:cubicBezTo>
                  <a:cubicBezTo>
                    <a:pt x="190728" y="59596"/>
                    <a:pt x="191413" y="60967"/>
                    <a:pt x="192066" y="62369"/>
                  </a:cubicBezTo>
                  <a:cubicBezTo>
                    <a:pt x="192754" y="63865"/>
                    <a:pt x="194220" y="64739"/>
                    <a:pt x="195760" y="64739"/>
                  </a:cubicBezTo>
                  <a:cubicBezTo>
                    <a:pt x="196335" y="64739"/>
                    <a:pt x="196921" y="64616"/>
                    <a:pt x="197481" y="64359"/>
                  </a:cubicBezTo>
                  <a:cubicBezTo>
                    <a:pt x="199503" y="63413"/>
                    <a:pt x="200416" y="60999"/>
                    <a:pt x="199470" y="58944"/>
                  </a:cubicBezTo>
                  <a:cubicBezTo>
                    <a:pt x="198753" y="57444"/>
                    <a:pt x="198003" y="55910"/>
                    <a:pt x="197220" y="54443"/>
                  </a:cubicBezTo>
                  <a:cubicBezTo>
                    <a:pt x="195067" y="50332"/>
                    <a:pt x="195034" y="45374"/>
                    <a:pt x="197089" y="41199"/>
                  </a:cubicBezTo>
                  <a:cubicBezTo>
                    <a:pt x="198851" y="37676"/>
                    <a:pt x="198166" y="33468"/>
                    <a:pt x="195393" y="30695"/>
                  </a:cubicBezTo>
                  <a:lnTo>
                    <a:pt x="178072" y="13374"/>
                  </a:lnTo>
                  <a:cubicBezTo>
                    <a:pt x="176325" y="11627"/>
                    <a:pt x="174009" y="10709"/>
                    <a:pt x="171653" y="10709"/>
                  </a:cubicBezTo>
                  <a:cubicBezTo>
                    <a:pt x="170269" y="10709"/>
                    <a:pt x="168872" y="11026"/>
                    <a:pt x="167568" y="11678"/>
                  </a:cubicBezTo>
                  <a:cubicBezTo>
                    <a:pt x="165521" y="12686"/>
                    <a:pt x="163286" y="13191"/>
                    <a:pt x="161054" y="13191"/>
                  </a:cubicBezTo>
                  <a:cubicBezTo>
                    <a:pt x="158735" y="13191"/>
                    <a:pt x="156419" y="12645"/>
                    <a:pt x="154325" y="11547"/>
                  </a:cubicBezTo>
                  <a:cubicBezTo>
                    <a:pt x="139939" y="3980"/>
                    <a:pt x="123695" y="0"/>
                    <a:pt x="107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77"/>
            <p:cNvSpPr/>
            <p:nvPr/>
          </p:nvSpPr>
          <p:spPr>
            <a:xfrm>
              <a:off x="6112950" y="2045400"/>
              <a:ext cx="226725" cy="204575"/>
            </a:xfrm>
            <a:custGeom>
              <a:rect b="b" l="l" r="r" t="t"/>
              <a:pathLst>
                <a:path extrusionOk="0" h="8183" w="9069">
                  <a:moveTo>
                    <a:pt x="4537" y="1"/>
                  </a:moveTo>
                  <a:cubicBezTo>
                    <a:pt x="4169" y="1"/>
                    <a:pt x="3795" y="51"/>
                    <a:pt x="3426" y="158"/>
                  </a:cubicBezTo>
                  <a:cubicBezTo>
                    <a:pt x="1273" y="745"/>
                    <a:pt x="1" y="2996"/>
                    <a:pt x="588" y="5149"/>
                  </a:cubicBezTo>
                  <a:cubicBezTo>
                    <a:pt x="620" y="5181"/>
                    <a:pt x="620" y="5214"/>
                    <a:pt x="620" y="5214"/>
                  </a:cubicBezTo>
                  <a:cubicBezTo>
                    <a:pt x="1110" y="7008"/>
                    <a:pt x="2741" y="8182"/>
                    <a:pt x="4535" y="8182"/>
                  </a:cubicBezTo>
                  <a:cubicBezTo>
                    <a:pt x="4893" y="8182"/>
                    <a:pt x="5252" y="8150"/>
                    <a:pt x="5611" y="8052"/>
                  </a:cubicBezTo>
                  <a:cubicBezTo>
                    <a:pt x="7764" y="7465"/>
                    <a:pt x="9069" y="5214"/>
                    <a:pt x="8482" y="3061"/>
                  </a:cubicBezTo>
                  <a:cubicBezTo>
                    <a:pt x="8482" y="3028"/>
                    <a:pt x="8449" y="2996"/>
                    <a:pt x="8449" y="2963"/>
                  </a:cubicBezTo>
                  <a:cubicBezTo>
                    <a:pt x="7963" y="1180"/>
                    <a:pt x="6312" y="1"/>
                    <a:pt x="4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77"/>
            <p:cNvSpPr/>
            <p:nvPr/>
          </p:nvSpPr>
          <p:spPr>
            <a:xfrm>
              <a:off x="3698275" y="2747400"/>
              <a:ext cx="203900" cy="203900"/>
            </a:xfrm>
            <a:custGeom>
              <a:rect b="b" l="l" r="r" t="t"/>
              <a:pathLst>
                <a:path extrusionOk="0" h="8156" w="8156">
                  <a:moveTo>
                    <a:pt x="4078" y="0"/>
                  </a:moveTo>
                  <a:cubicBezTo>
                    <a:pt x="3001" y="0"/>
                    <a:pt x="1957" y="424"/>
                    <a:pt x="1207" y="1175"/>
                  </a:cubicBezTo>
                  <a:cubicBezTo>
                    <a:pt x="424" y="1958"/>
                    <a:pt x="0" y="3001"/>
                    <a:pt x="0" y="4078"/>
                  </a:cubicBezTo>
                  <a:cubicBezTo>
                    <a:pt x="0" y="5154"/>
                    <a:pt x="424" y="6198"/>
                    <a:pt x="1207" y="6948"/>
                  </a:cubicBezTo>
                  <a:cubicBezTo>
                    <a:pt x="1957" y="7699"/>
                    <a:pt x="3001" y="8155"/>
                    <a:pt x="4078" y="8155"/>
                  </a:cubicBezTo>
                  <a:cubicBezTo>
                    <a:pt x="5154" y="8155"/>
                    <a:pt x="6198" y="7699"/>
                    <a:pt x="6948" y="6948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1"/>
                    <a:pt x="7731" y="1958"/>
                    <a:pt x="6948" y="1175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77"/>
            <p:cNvSpPr/>
            <p:nvPr/>
          </p:nvSpPr>
          <p:spPr>
            <a:xfrm>
              <a:off x="5655450" y="2430175"/>
              <a:ext cx="203900" cy="203900"/>
            </a:xfrm>
            <a:custGeom>
              <a:rect b="b" l="l" r="r" t="t"/>
              <a:pathLst>
                <a:path extrusionOk="0" h="8156" w="8156">
                  <a:moveTo>
                    <a:pt x="4078" y="0"/>
                  </a:moveTo>
                  <a:cubicBezTo>
                    <a:pt x="3002" y="0"/>
                    <a:pt x="1958" y="424"/>
                    <a:pt x="1208" y="1175"/>
                  </a:cubicBezTo>
                  <a:cubicBezTo>
                    <a:pt x="425" y="1925"/>
                    <a:pt x="1" y="3001"/>
                    <a:pt x="1" y="4078"/>
                  </a:cubicBezTo>
                  <a:cubicBezTo>
                    <a:pt x="1" y="5122"/>
                    <a:pt x="425" y="6198"/>
                    <a:pt x="1208" y="6948"/>
                  </a:cubicBezTo>
                  <a:cubicBezTo>
                    <a:pt x="1958" y="7698"/>
                    <a:pt x="3002" y="8155"/>
                    <a:pt x="4078" y="8155"/>
                  </a:cubicBezTo>
                  <a:cubicBezTo>
                    <a:pt x="5155" y="8155"/>
                    <a:pt x="6199" y="7698"/>
                    <a:pt x="6949" y="6948"/>
                  </a:cubicBezTo>
                  <a:cubicBezTo>
                    <a:pt x="7732" y="6198"/>
                    <a:pt x="8156" y="5122"/>
                    <a:pt x="8156" y="4078"/>
                  </a:cubicBezTo>
                  <a:cubicBezTo>
                    <a:pt x="8156" y="3001"/>
                    <a:pt x="7732" y="1925"/>
                    <a:pt x="6949" y="1175"/>
                  </a:cubicBezTo>
                  <a:cubicBezTo>
                    <a:pt x="6199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77"/>
            <p:cNvSpPr/>
            <p:nvPr/>
          </p:nvSpPr>
          <p:spPr>
            <a:xfrm>
              <a:off x="4137000" y="4702950"/>
              <a:ext cx="203900" cy="203900"/>
            </a:xfrm>
            <a:custGeom>
              <a:rect b="b" l="l" r="r" t="t"/>
              <a:pathLst>
                <a:path extrusionOk="0" h="8156" w="8156">
                  <a:moveTo>
                    <a:pt x="4078" y="1"/>
                  </a:moveTo>
                  <a:cubicBezTo>
                    <a:pt x="3002" y="1"/>
                    <a:pt x="1925" y="425"/>
                    <a:pt x="1175" y="1208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9"/>
                    <a:pt x="1175" y="6949"/>
                  </a:cubicBezTo>
                  <a:cubicBezTo>
                    <a:pt x="1925" y="7732"/>
                    <a:pt x="3002" y="8156"/>
                    <a:pt x="4078" y="8156"/>
                  </a:cubicBezTo>
                  <a:cubicBezTo>
                    <a:pt x="5122" y="8156"/>
                    <a:pt x="6198" y="7732"/>
                    <a:pt x="6949" y="6949"/>
                  </a:cubicBezTo>
                  <a:cubicBezTo>
                    <a:pt x="7699" y="6199"/>
                    <a:pt x="8156" y="5155"/>
                    <a:pt x="8156" y="4078"/>
                  </a:cubicBezTo>
                  <a:cubicBezTo>
                    <a:pt x="8156" y="3002"/>
                    <a:pt x="7699" y="1958"/>
                    <a:pt x="6949" y="1208"/>
                  </a:cubicBezTo>
                  <a:cubicBezTo>
                    <a:pt x="6198" y="425"/>
                    <a:pt x="5122" y="1"/>
                    <a:pt x="4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77"/>
            <p:cNvSpPr/>
            <p:nvPr/>
          </p:nvSpPr>
          <p:spPr>
            <a:xfrm>
              <a:off x="2349425" y="1553500"/>
              <a:ext cx="203900" cy="203900"/>
            </a:xfrm>
            <a:custGeom>
              <a:rect b="b" l="l" r="r" t="t"/>
              <a:pathLst>
                <a:path extrusionOk="0" h="8156" w="8156">
                  <a:moveTo>
                    <a:pt x="4078" y="1"/>
                  </a:moveTo>
                  <a:cubicBezTo>
                    <a:pt x="3002" y="1"/>
                    <a:pt x="1958" y="425"/>
                    <a:pt x="1208" y="1175"/>
                  </a:cubicBezTo>
                  <a:cubicBezTo>
                    <a:pt x="425" y="1925"/>
                    <a:pt x="1" y="3002"/>
                    <a:pt x="1" y="4078"/>
                  </a:cubicBezTo>
                  <a:cubicBezTo>
                    <a:pt x="1" y="5122"/>
                    <a:pt x="425" y="6199"/>
                    <a:pt x="1208" y="6949"/>
                  </a:cubicBezTo>
                  <a:cubicBezTo>
                    <a:pt x="1958" y="7699"/>
                    <a:pt x="3002" y="8156"/>
                    <a:pt x="4078" y="8156"/>
                  </a:cubicBezTo>
                  <a:cubicBezTo>
                    <a:pt x="5155" y="8156"/>
                    <a:pt x="6199" y="7699"/>
                    <a:pt x="6949" y="6949"/>
                  </a:cubicBezTo>
                  <a:cubicBezTo>
                    <a:pt x="7699" y="6199"/>
                    <a:pt x="8156" y="5122"/>
                    <a:pt x="8156" y="4078"/>
                  </a:cubicBezTo>
                  <a:cubicBezTo>
                    <a:pt x="8156" y="3002"/>
                    <a:pt x="7732" y="1925"/>
                    <a:pt x="6949" y="1175"/>
                  </a:cubicBezTo>
                  <a:cubicBezTo>
                    <a:pt x="6199" y="425"/>
                    <a:pt x="5155" y="1"/>
                    <a:pt x="4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77"/>
          <p:cNvGrpSpPr/>
          <p:nvPr/>
        </p:nvGrpSpPr>
        <p:grpSpPr>
          <a:xfrm>
            <a:off x="5417777" y="3054212"/>
            <a:ext cx="358185" cy="357515"/>
            <a:chOff x="1185725" y="238125"/>
            <a:chExt cx="5228975" cy="5219200"/>
          </a:xfrm>
        </p:grpSpPr>
        <p:sp>
          <p:nvSpPr>
            <p:cNvPr id="740" name="Google Shape;740;p77"/>
            <p:cNvSpPr/>
            <p:nvPr/>
          </p:nvSpPr>
          <p:spPr>
            <a:xfrm>
              <a:off x="4632000" y="1224050"/>
              <a:ext cx="203900" cy="203075"/>
            </a:xfrm>
            <a:custGeom>
              <a:rect b="b" l="l" r="r" t="t"/>
              <a:pathLst>
                <a:path extrusionOk="0" h="8123" w="8156">
                  <a:moveTo>
                    <a:pt x="4078" y="0"/>
                  </a:moveTo>
                  <a:cubicBezTo>
                    <a:pt x="3002" y="0"/>
                    <a:pt x="1958" y="424"/>
                    <a:pt x="1208" y="1175"/>
                  </a:cubicBezTo>
                  <a:cubicBezTo>
                    <a:pt x="458" y="1925"/>
                    <a:pt x="1" y="2969"/>
                    <a:pt x="1" y="4045"/>
                  </a:cubicBezTo>
                  <a:cubicBezTo>
                    <a:pt x="1" y="5122"/>
                    <a:pt x="458" y="6166"/>
                    <a:pt x="1208" y="6948"/>
                  </a:cubicBezTo>
                  <a:cubicBezTo>
                    <a:pt x="1958" y="7699"/>
                    <a:pt x="3002" y="8123"/>
                    <a:pt x="4078" y="8123"/>
                  </a:cubicBezTo>
                  <a:cubicBezTo>
                    <a:pt x="5155" y="8123"/>
                    <a:pt x="6199" y="7699"/>
                    <a:pt x="6981" y="6948"/>
                  </a:cubicBezTo>
                  <a:cubicBezTo>
                    <a:pt x="7732" y="6166"/>
                    <a:pt x="8156" y="5122"/>
                    <a:pt x="8156" y="4045"/>
                  </a:cubicBezTo>
                  <a:cubicBezTo>
                    <a:pt x="8156" y="2969"/>
                    <a:pt x="7732" y="1925"/>
                    <a:pt x="6981" y="1175"/>
                  </a:cubicBezTo>
                  <a:cubicBezTo>
                    <a:pt x="6199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77"/>
            <p:cNvSpPr/>
            <p:nvPr/>
          </p:nvSpPr>
          <p:spPr>
            <a:xfrm>
              <a:off x="1232200" y="662575"/>
              <a:ext cx="4842450" cy="4590050"/>
            </a:xfrm>
            <a:custGeom>
              <a:rect b="b" l="l" r="r" t="t"/>
              <a:pathLst>
                <a:path extrusionOk="0" h="183602" w="193698">
                  <a:moveTo>
                    <a:pt x="150880" y="8123"/>
                  </a:moveTo>
                  <a:cubicBezTo>
                    <a:pt x="158794" y="8123"/>
                    <a:pt x="166704" y="11140"/>
                    <a:pt x="172723" y="17175"/>
                  </a:cubicBezTo>
                  <a:cubicBezTo>
                    <a:pt x="174354" y="18773"/>
                    <a:pt x="175756" y="20567"/>
                    <a:pt x="176963" y="22459"/>
                  </a:cubicBezTo>
                  <a:lnTo>
                    <a:pt x="156641" y="22459"/>
                  </a:lnTo>
                  <a:cubicBezTo>
                    <a:pt x="154390" y="22459"/>
                    <a:pt x="152564" y="24254"/>
                    <a:pt x="152564" y="26504"/>
                  </a:cubicBezTo>
                  <a:cubicBezTo>
                    <a:pt x="152564" y="28755"/>
                    <a:pt x="154390" y="30582"/>
                    <a:pt x="156641" y="30582"/>
                  </a:cubicBezTo>
                  <a:lnTo>
                    <a:pt x="180617" y="30582"/>
                  </a:lnTo>
                  <a:cubicBezTo>
                    <a:pt x="181367" y="33289"/>
                    <a:pt x="181758" y="36127"/>
                    <a:pt x="181758" y="38998"/>
                  </a:cubicBezTo>
                  <a:cubicBezTo>
                    <a:pt x="181758" y="47251"/>
                    <a:pt x="178562" y="55014"/>
                    <a:pt x="172723" y="60853"/>
                  </a:cubicBezTo>
                  <a:lnTo>
                    <a:pt x="162676" y="70933"/>
                  </a:lnTo>
                  <a:lnTo>
                    <a:pt x="142256" y="50513"/>
                  </a:lnTo>
                  <a:lnTo>
                    <a:pt x="163622" y="50513"/>
                  </a:lnTo>
                  <a:cubicBezTo>
                    <a:pt x="165873" y="50513"/>
                    <a:pt x="167699" y="48718"/>
                    <a:pt x="167699" y="46468"/>
                  </a:cubicBezTo>
                  <a:cubicBezTo>
                    <a:pt x="167699" y="44217"/>
                    <a:pt x="165873" y="42390"/>
                    <a:pt x="163622" y="42390"/>
                  </a:cubicBezTo>
                  <a:lnTo>
                    <a:pt x="134133" y="42390"/>
                  </a:lnTo>
                  <a:lnTo>
                    <a:pt x="118965" y="27222"/>
                  </a:lnTo>
                  <a:lnTo>
                    <a:pt x="129012" y="17175"/>
                  </a:lnTo>
                  <a:cubicBezTo>
                    <a:pt x="135047" y="11140"/>
                    <a:pt x="142965" y="8123"/>
                    <a:pt x="150880" y="8123"/>
                  </a:cubicBezTo>
                  <a:close/>
                  <a:moveTo>
                    <a:pt x="150880" y="1"/>
                  </a:moveTo>
                  <a:cubicBezTo>
                    <a:pt x="140886" y="1"/>
                    <a:pt x="130888" y="3801"/>
                    <a:pt x="123271" y="11401"/>
                  </a:cubicBezTo>
                  <a:lnTo>
                    <a:pt x="112246" y="22427"/>
                  </a:lnTo>
                  <a:lnTo>
                    <a:pt x="67361" y="4062"/>
                  </a:lnTo>
                  <a:cubicBezTo>
                    <a:pt x="65755" y="3408"/>
                    <a:pt x="64092" y="3099"/>
                    <a:pt x="62454" y="3099"/>
                  </a:cubicBezTo>
                  <a:cubicBezTo>
                    <a:pt x="57309" y="3099"/>
                    <a:pt x="52420" y="6157"/>
                    <a:pt x="50366" y="11206"/>
                  </a:cubicBezTo>
                  <a:cubicBezTo>
                    <a:pt x="48376" y="16066"/>
                    <a:pt x="49485" y="21644"/>
                    <a:pt x="53204" y="25363"/>
                  </a:cubicBezTo>
                  <a:cubicBezTo>
                    <a:pt x="54443" y="26570"/>
                    <a:pt x="55878" y="27548"/>
                    <a:pt x="57477" y="28201"/>
                  </a:cubicBezTo>
                  <a:lnTo>
                    <a:pt x="92250" y="42423"/>
                  </a:lnTo>
                  <a:lnTo>
                    <a:pt x="81616" y="53057"/>
                  </a:lnTo>
                  <a:lnTo>
                    <a:pt x="76755" y="48196"/>
                  </a:lnTo>
                  <a:cubicBezTo>
                    <a:pt x="73493" y="44902"/>
                    <a:pt x="69122" y="43108"/>
                    <a:pt x="64490" y="43108"/>
                  </a:cubicBezTo>
                  <a:cubicBezTo>
                    <a:pt x="59858" y="43108"/>
                    <a:pt x="55487" y="44902"/>
                    <a:pt x="52225" y="48196"/>
                  </a:cubicBezTo>
                  <a:cubicBezTo>
                    <a:pt x="50431" y="49991"/>
                    <a:pt x="48066" y="50888"/>
                    <a:pt x="45701" y="50888"/>
                  </a:cubicBezTo>
                  <a:cubicBezTo>
                    <a:pt x="43336" y="50888"/>
                    <a:pt x="40971" y="49991"/>
                    <a:pt x="39177" y="48196"/>
                  </a:cubicBezTo>
                  <a:lnTo>
                    <a:pt x="34023" y="43043"/>
                  </a:lnTo>
                  <a:cubicBezTo>
                    <a:pt x="30631" y="39650"/>
                    <a:pt x="26186" y="37954"/>
                    <a:pt x="21742" y="37954"/>
                  </a:cubicBezTo>
                  <a:cubicBezTo>
                    <a:pt x="17297" y="37954"/>
                    <a:pt x="12853" y="39650"/>
                    <a:pt x="9460" y="43043"/>
                  </a:cubicBezTo>
                  <a:lnTo>
                    <a:pt x="1599" y="50904"/>
                  </a:lnTo>
                  <a:cubicBezTo>
                    <a:pt x="1" y="52470"/>
                    <a:pt x="1" y="55047"/>
                    <a:pt x="1599" y="56645"/>
                  </a:cubicBezTo>
                  <a:cubicBezTo>
                    <a:pt x="2398" y="57444"/>
                    <a:pt x="3442" y="57844"/>
                    <a:pt x="4486" y="57844"/>
                  </a:cubicBezTo>
                  <a:cubicBezTo>
                    <a:pt x="5530" y="57844"/>
                    <a:pt x="6574" y="57444"/>
                    <a:pt x="7373" y="56645"/>
                  </a:cubicBezTo>
                  <a:lnTo>
                    <a:pt x="15201" y="48784"/>
                  </a:lnTo>
                  <a:cubicBezTo>
                    <a:pt x="17012" y="46990"/>
                    <a:pt x="19377" y="46093"/>
                    <a:pt x="21738" y="46093"/>
                  </a:cubicBezTo>
                  <a:cubicBezTo>
                    <a:pt x="24099" y="46093"/>
                    <a:pt x="26455" y="46990"/>
                    <a:pt x="28249" y="48784"/>
                  </a:cubicBezTo>
                  <a:lnTo>
                    <a:pt x="33436" y="53938"/>
                  </a:lnTo>
                  <a:cubicBezTo>
                    <a:pt x="36812" y="57330"/>
                    <a:pt x="41257" y="59026"/>
                    <a:pt x="45701" y="59026"/>
                  </a:cubicBezTo>
                  <a:cubicBezTo>
                    <a:pt x="50146" y="59026"/>
                    <a:pt x="54590" y="57330"/>
                    <a:pt x="57966" y="53938"/>
                  </a:cubicBezTo>
                  <a:cubicBezTo>
                    <a:pt x="59728" y="52209"/>
                    <a:pt x="62044" y="51263"/>
                    <a:pt x="64490" y="51263"/>
                  </a:cubicBezTo>
                  <a:cubicBezTo>
                    <a:pt x="66969" y="51263"/>
                    <a:pt x="69285" y="52209"/>
                    <a:pt x="71014" y="53938"/>
                  </a:cubicBezTo>
                  <a:lnTo>
                    <a:pt x="75874" y="58798"/>
                  </a:lnTo>
                  <a:lnTo>
                    <a:pt x="11059" y="123614"/>
                  </a:lnTo>
                  <a:cubicBezTo>
                    <a:pt x="4991" y="129681"/>
                    <a:pt x="4763" y="139597"/>
                    <a:pt x="10569" y="145730"/>
                  </a:cubicBezTo>
                  <a:cubicBezTo>
                    <a:pt x="13538" y="148829"/>
                    <a:pt x="17517" y="150590"/>
                    <a:pt x="21791" y="150623"/>
                  </a:cubicBezTo>
                  <a:cubicBezTo>
                    <a:pt x="21873" y="150624"/>
                    <a:pt x="21955" y="150625"/>
                    <a:pt x="22037" y="150625"/>
                  </a:cubicBezTo>
                  <a:cubicBezTo>
                    <a:pt x="26218" y="150625"/>
                    <a:pt x="30135" y="148999"/>
                    <a:pt x="33110" y="146023"/>
                  </a:cubicBezTo>
                  <a:lnTo>
                    <a:pt x="67361" y="111805"/>
                  </a:lnTo>
                  <a:cubicBezTo>
                    <a:pt x="68908" y="110258"/>
                    <a:pt x="70960" y="109473"/>
                    <a:pt x="72986" y="109473"/>
                  </a:cubicBezTo>
                  <a:cubicBezTo>
                    <a:pt x="74847" y="109473"/>
                    <a:pt x="76687" y="110136"/>
                    <a:pt x="78093" y="111479"/>
                  </a:cubicBezTo>
                  <a:cubicBezTo>
                    <a:pt x="79593" y="112882"/>
                    <a:pt x="80441" y="114806"/>
                    <a:pt x="80474" y="116894"/>
                  </a:cubicBezTo>
                  <a:cubicBezTo>
                    <a:pt x="80506" y="118949"/>
                    <a:pt x="79724" y="120906"/>
                    <a:pt x="78256" y="122341"/>
                  </a:cubicBezTo>
                  <a:lnTo>
                    <a:pt x="44037" y="156592"/>
                  </a:lnTo>
                  <a:cubicBezTo>
                    <a:pt x="37970" y="162660"/>
                    <a:pt x="37742" y="172576"/>
                    <a:pt x="43548" y="178676"/>
                  </a:cubicBezTo>
                  <a:cubicBezTo>
                    <a:pt x="46484" y="181807"/>
                    <a:pt x="50464" y="183536"/>
                    <a:pt x="54737" y="183602"/>
                  </a:cubicBezTo>
                  <a:lnTo>
                    <a:pt x="54965" y="183602"/>
                  </a:lnTo>
                  <a:cubicBezTo>
                    <a:pt x="59173" y="183602"/>
                    <a:pt x="63120" y="181971"/>
                    <a:pt x="66088" y="179002"/>
                  </a:cubicBezTo>
                  <a:lnTo>
                    <a:pt x="98056" y="147035"/>
                  </a:lnTo>
                  <a:cubicBezTo>
                    <a:pt x="99654" y="145436"/>
                    <a:pt x="99654" y="142859"/>
                    <a:pt x="98056" y="141294"/>
                  </a:cubicBezTo>
                  <a:cubicBezTo>
                    <a:pt x="97257" y="140494"/>
                    <a:pt x="96213" y="140095"/>
                    <a:pt x="95169" y="140095"/>
                  </a:cubicBezTo>
                  <a:cubicBezTo>
                    <a:pt x="94125" y="140095"/>
                    <a:pt x="93081" y="140494"/>
                    <a:pt x="92282" y="141294"/>
                  </a:cubicBezTo>
                  <a:lnTo>
                    <a:pt x="60347" y="173261"/>
                  </a:lnTo>
                  <a:cubicBezTo>
                    <a:pt x="58908" y="174669"/>
                    <a:pt x="56998" y="175480"/>
                    <a:pt x="54986" y="175480"/>
                  </a:cubicBezTo>
                  <a:cubicBezTo>
                    <a:pt x="54946" y="175480"/>
                    <a:pt x="54907" y="175480"/>
                    <a:pt x="54867" y="175479"/>
                  </a:cubicBezTo>
                  <a:cubicBezTo>
                    <a:pt x="52812" y="175447"/>
                    <a:pt x="50888" y="174598"/>
                    <a:pt x="49452" y="173098"/>
                  </a:cubicBezTo>
                  <a:cubicBezTo>
                    <a:pt x="46647" y="170130"/>
                    <a:pt x="46810" y="165334"/>
                    <a:pt x="49779" y="162333"/>
                  </a:cubicBezTo>
                  <a:lnTo>
                    <a:pt x="84029" y="128115"/>
                  </a:lnTo>
                  <a:cubicBezTo>
                    <a:pt x="87030" y="125082"/>
                    <a:pt x="88694" y="121069"/>
                    <a:pt x="88629" y="116763"/>
                  </a:cubicBezTo>
                  <a:cubicBezTo>
                    <a:pt x="88564" y="112490"/>
                    <a:pt x="86802" y="108511"/>
                    <a:pt x="83703" y="105575"/>
                  </a:cubicBezTo>
                  <a:cubicBezTo>
                    <a:pt x="80721" y="102751"/>
                    <a:pt x="76844" y="101347"/>
                    <a:pt x="72954" y="101347"/>
                  </a:cubicBezTo>
                  <a:cubicBezTo>
                    <a:pt x="68844" y="101347"/>
                    <a:pt x="64720" y="102915"/>
                    <a:pt x="61620" y="106032"/>
                  </a:cubicBezTo>
                  <a:lnTo>
                    <a:pt x="27369" y="140282"/>
                  </a:lnTo>
                  <a:cubicBezTo>
                    <a:pt x="25901" y="141750"/>
                    <a:pt x="23944" y="142501"/>
                    <a:pt x="21889" y="142501"/>
                  </a:cubicBezTo>
                  <a:cubicBezTo>
                    <a:pt x="19833" y="142468"/>
                    <a:pt x="17909" y="141620"/>
                    <a:pt x="16474" y="140119"/>
                  </a:cubicBezTo>
                  <a:cubicBezTo>
                    <a:pt x="13701" y="137183"/>
                    <a:pt x="13831" y="132356"/>
                    <a:pt x="16800" y="129387"/>
                  </a:cubicBezTo>
                  <a:lnTo>
                    <a:pt x="102329" y="43858"/>
                  </a:lnTo>
                  <a:cubicBezTo>
                    <a:pt x="103308" y="42879"/>
                    <a:pt x="103732" y="41509"/>
                    <a:pt x="103438" y="40172"/>
                  </a:cubicBezTo>
                  <a:cubicBezTo>
                    <a:pt x="103177" y="38835"/>
                    <a:pt x="102264" y="37726"/>
                    <a:pt x="100992" y="37204"/>
                  </a:cubicBezTo>
                  <a:lnTo>
                    <a:pt x="60576" y="20665"/>
                  </a:lnTo>
                  <a:cubicBezTo>
                    <a:pt x="59956" y="20404"/>
                    <a:pt x="59434" y="20046"/>
                    <a:pt x="58977" y="19589"/>
                  </a:cubicBezTo>
                  <a:cubicBezTo>
                    <a:pt x="57575" y="18186"/>
                    <a:pt x="57151" y="16099"/>
                    <a:pt x="57901" y="14272"/>
                  </a:cubicBezTo>
                  <a:cubicBezTo>
                    <a:pt x="58669" y="12388"/>
                    <a:pt x="60511" y="11239"/>
                    <a:pt x="62453" y="11239"/>
                  </a:cubicBezTo>
                  <a:cubicBezTo>
                    <a:pt x="63067" y="11239"/>
                    <a:pt x="63691" y="11354"/>
                    <a:pt x="64294" y="11597"/>
                  </a:cubicBezTo>
                  <a:lnTo>
                    <a:pt x="109538" y="30125"/>
                  </a:lnTo>
                  <a:cubicBezTo>
                    <a:pt x="110451" y="30484"/>
                    <a:pt x="111267" y="31038"/>
                    <a:pt x="111952" y="31723"/>
                  </a:cubicBezTo>
                  <a:lnTo>
                    <a:pt x="158142" y="77913"/>
                  </a:lnTo>
                  <a:cubicBezTo>
                    <a:pt x="158859" y="78631"/>
                    <a:pt x="159381" y="79446"/>
                    <a:pt x="159773" y="80360"/>
                  </a:cubicBezTo>
                  <a:lnTo>
                    <a:pt x="178301" y="125603"/>
                  </a:lnTo>
                  <a:cubicBezTo>
                    <a:pt x="179312" y="128083"/>
                    <a:pt x="178105" y="130953"/>
                    <a:pt x="175593" y="131997"/>
                  </a:cubicBezTo>
                  <a:cubicBezTo>
                    <a:pt x="174993" y="132243"/>
                    <a:pt x="174365" y="132363"/>
                    <a:pt x="173743" y="132363"/>
                  </a:cubicBezTo>
                  <a:cubicBezTo>
                    <a:pt x="172469" y="132363"/>
                    <a:pt x="171218" y="131862"/>
                    <a:pt x="170276" y="130920"/>
                  </a:cubicBezTo>
                  <a:cubicBezTo>
                    <a:pt x="169820" y="130464"/>
                    <a:pt x="169461" y="129909"/>
                    <a:pt x="169232" y="129322"/>
                  </a:cubicBezTo>
                  <a:lnTo>
                    <a:pt x="152662" y="88873"/>
                  </a:lnTo>
                  <a:cubicBezTo>
                    <a:pt x="152172" y="87634"/>
                    <a:pt x="151063" y="86721"/>
                    <a:pt x="149726" y="86427"/>
                  </a:cubicBezTo>
                  <a:cubicBezTo>
                    <a:pt x="149465" y="86376"/>
                    <a:pt x="149202" y="86351"/>
                    <a:pt x="148940" y="86351"/>
                  </a:cubicBezTo>
                  <a:cubicBezTo>
                    <a:pt x="147859" y="86351"/>
                    <a:pt x="146801" y="86775"/>
                    <a:pt x="146040" y="87536"/>
                  </a:cubicBezTo>
                  <a:lnTo>
                    <a:pt x="113746" y="119830"/>
                  </a:lnTo>
                  <a:cubicBezTo>
                    <a:pt x="112180" y="121395"/>
                    <a:pt x="112180" y="123972"/>
                    <a:pt x="113746" y="125571"/>
                  </a:cubicBezTo>
                  <a:cubicBezTo>
                    <a:pt x="114545" y="126370"/>
                    <a:pt x="115589" y="126770"/>
                    <a:pt x="116633" y="126770"/>
                  </a:cubicBezTo>
                  <a:cubicBezTo>
                    <a:pt x="117677" y="126770"/>
                    <a:pt x="118721" y="126370"/>
                    <a:pt x="119520" y="125571"/>
                  </a:cubicBezTo>
                  <a:lnTo>
                    <a:pt x="147475" y="97616"/>
                  </a:lnTo>
                  <a:lnTo>
                    <a:pt x="161697" y="132388"/>
                  </a:lnTo>
                  <a:cubicBezTo>
                    <a:pt x="162350" y="134019"/>
                    <a:pt x="163296" y="135455"/>
                    <a:pt x="164535" y="136662"/>
                  </a:cubicBezTo>
                  <a:cubicBezTo>
                    <a:pt x="167030" y="139179"/>
                    <a:pt x="170348" y="140506"/>
                    <a:pt x="173739" y="140506"/>
                  </a:cubicBezTo>
                  <a:cubicBezTo>
                    <a:pt x="175402" y="140506"/>
                    <a:pt x="177082" y="140187"/>
                    <a:pt x="178692" y="139532"/>
                  </a:cubicBezTo>
                  <a:cubicBezTo>
                    <a:pt x="185347" y="136792"/>
                    <a:pt x="188543" y="129159"/>
                    <a:pt x="185803" y="122505"/>
                  </a:cubicBezTo>
                  <a:lnTo>
                    <a:pt x="167438" y="77652"/>
                  </a:lnTo>
                  <a:lnTo>
                    <a:pt x="178464" y="66627"/>
                  </a:lnTo>
                  <a:cubicBezTo>
                    <a:pt x="193697" y="51393"/>
                    <a:pt x="193697" y="26635"/>
                    <a:pt x="178464" y="11401"/>
                  </a:cubicBezTo>
                  <a:cubicBezTo>
                    <a:pt x="170863" y="3801"/>
                    <a:pt x="160874" y="1"/>
                    <a:pt x="150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77"/>
            <p:cNvSpPr/>
            <p:nvPr/>
          </p:nvSpPr>
          <p:spPr>
            <a:xfrm>
              <a:off x="3792050" y="3882575"/>
              <a:ext cx="203900" cy="203900"/>
            </a:xfrm>
            <a:custGeom>
              <a:rect b="b" l="l" r="r" t="t"/>
              <a:pathLst>
                <a:path extrusionOk="0" h="8156" w="8156">
                  <a:moveTo>
                    <a:pt x="4078" y="0"/>
                  </a:moveTo>
                  <a:cubicBezTo>
                    <a:pt x="3001" y="0"/>
                    <a:pt x="1958" y="424"/>
                    <a:pt x="1207" y="1207"/>
                  </a:cubicBezTo>
                  <a:cubicBezTo>
                    <a:pt x="424" y="1957"/>
                    <a:pt x="0" y="3001"/>
                    <a:pt x="0" y="4078"/>
                  </a:cubicBezTo>
                  <a:cubicBezTo>
                    <a:pt x="0" y="5154"/>
                    <a:pt x="424" y="6198"/>
                    <a:pt x="1207" y="6948"/>
                  </a:cubicBezTo>
                  <a:cubicBezTo>
                    <a:pt x="1958" y="7698"/>
                    <a:pt x="3001" y="8155"/>
                    <a:pt x="4078" y="8155"/>
                  </a:cubicBezTo>
                  <a:cubicBezTo>
                    <a:pt x="5154" y="8155"/>
                    <a:pt x="6198" y="7698"/>
                    <a:pt x="6948" y="6948"/>
                  </a:cubicBezTo>
                  <a:cubicBezTo>
                    <a:pt x="7699" y="6198"/>
                    <a:pt x="8155" y="5154"/>
                    <a:pt x="8155" y="4078"/>
                  </a:cubicBezTo>
                  <a:cubicBezTo>
                    <a:pt x="8155" y="3001"/>
                    <a:pt x="7699" y="1957"/>
                    <a:pt x="6948" y="1207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77"/>
            <p:cNvSpPr/>
            <p:nvPr/>
          </p:nvSpPr>
          <p:spPr>
            <a:xfrm>
              <a:off x="3276650" y="2037700"/>
              <a:ext cx="1348050" cy="1306675"/>
            </a:xfrm>
            <a:custGeom>
              <a:rect b="b" l="l" r="r" t="t"/>
              <a:pathLst>
                <a:path extrusionOk="0" h="52267" w="53922">
                  <a:moveTo>
                    <a:pt x="29326" y="8131"/>
                  </a:moveTo>
                  <a:cubicBezTo>
                    <a:pt x="29456" y="8131"/>
                    <a:pt x="29554" y="8197"/>
                    <a:pt x="29652" y="8262"/>
                  </a:cubicBezTo>
                  <a:lnTo>
                    <a:pt x="44820" y="23430"/>
                  </a:lnTo>
                  <a:cubicBezTo>
                    <a:pt x="45016" y="23626"/>
                    <a:pt x="45016" y="23887"/>
                    <a:pt x="44820" y="24083"/>
                  </a:cubicBezTo>
                  <a:lnTo>
                    <a:pt x="24922" y="43981"/>
                  </a:lnTo>
                  <a:cubicBezTo>
                    <a:pt x="24824" y="44078"/>
                    <a:pt x="24710" y="44127"/>
                    <a:pt x="24596" y="44127"/>
                  </a:cubicBezTo>
                  <a:cubicBezTo>
                    <a:pt x="24482" y="44127"/>
                    <a:pt x="24368" y="44078"/>
                    <a:pt x="24270" y="43981"/>
                  </a:cubicBezTo>
                  <a:lnTo>
                    <a:pt x="9102" y="28812"/>
                  </a:lnTo>
                  <a:cubicBezTo>
                    <a:pt x="8938" y="28649"/>
                    <a:pt x="8938" y="28356"/>
                    <a:pt x="9102" y="28193"/>
                  </a:cubicBezTo>
                  <a:lnTo>
                    <a:pt x="29032" y="8262"/>
                  </a:lnTo>
                  <a:cubicBezTo>
                    <a:pt x="29098" y="8197"/>
                    <a:pt x="29228" y="8131"/>
                    <a:pt x="29326" y="8131"/>
                  </a:cubicBezTo>
                  <a:close/>
                  <a:moveTo>
                    <a:pt x="29338" y="1"/>
                  </a:moveTo>
                  <a:cubicBezTo>
                    <a:pt x="27140" y="1"/>
                    <a:pt x="24939" y="841"/>
                    <a:pt x="23259" y="2521"/>
                  </a:cubicBezTo>
                  <a:lnTo>
                    <a:pt x="3360" y="22419"/>
                  </a:lnTo>
                  <a:cubicBezTo>
                    <a:pt x="1" y="25779"/>
                    <a:pt x="1" y="31226"/>
                    <a:pt x="3360" y="34586"/>
                  </a:cubicBezTo>
                  <a:lnTo>
                    <a:pt x="18529" y="49754"/>
                  </a:lnTo>
                  <a:cubicBezTo>
                    <a:pt x="20192" y="51418"/>
                    <a:pt x="22410" y="52266"/>
                    <a:pt x="24596" y="52266"/>
                  </a:cubicBezTo>
                  <a:cubicBezTo>
                    <a:pt x="26782" y="52266"/>
                    <a:pt x="29000" y="51418"/>
                    <a:pt x="30663" y="49754"/>
                  </a:cubicBezTo>
                  <a:lnTo>
                    <a:pt x="50594" y="29824"/>
                  </a:lnTo>
                  <a:cubicBezTo>
                    <a:pt x="53921" y="26496"/>
                    <a:pt x="53921" y="21049"/>
                    <a:pt x="50594" y="17689"/>
                  </a:cubicBezTo>
                  <a:lnTo>
                    <a:pt x="35393" y="2521"/>
                  </a:lnTo>
                  <a:cubicBezTo>
                    <a:pt x="33730" y="841"/>
                    <a:pt x="31536" y="1"/>
                    <a:pt x="29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77"/>
            <p:cNvSpPr/>
            <p:nvPr/>
          </p:nvSpPr>
          <p:spPr>
            <a:xfrm>
              <a:off x="3960850" y="2477475"/>
              <a:ext cx="203100" cy="203900"/>
            </a:xfrm>
            <a:custGeom>
              <a:rect b="b" l="l" r="r" t="t"/>
              <a:pathLst>
                <a:path extrusionOk="0" h="8156" w="8124">
                  <a:moveTo>
                    <a:pt x="4046" y="0"/>
                  </a:moveTo>
                  <a:cubicBezTo>
                    <a:pt x="3002" y="0"/>
                    <a:pt x="1925" y="457"/>
                    <a:pt x="1175" y="1207"/>
                  </a:cubicBezTo>
                  <a:cubicBezTo>
                    <a:pt x="425" y="1957"/>
                    <a:pt x="1" y="3001"/>
                    <a:pt x="1" y="4078"/>
                  </a:cubicBezTo>
                  <a:cubicBezTo>
                    <a:pt x="1" y="5154"/>
                    <a:pt x="425" y="6198"/>
                    <a:pt x="1175" y="6948"/>
                  </a:cubicBezTo>
                  <a:cubicBezTo>
                    <a:pt x="1925" y="7731"/>
                    <a:pt x="3002" y="8155"/>
                    <a:pt x="4046" y="8155"/>
                  </a:cubicBezTo>
                  <a:cubicBezTo>
                    <a:pt x="5122" y="8155"/>
                    <a:pt x="6166" y="7731"/>
                    <a:pt x="6949" y="6948"/>
                  </a:cubicBezTo>
                  <a:cubicBezTo>
                    <a:pt x="7699" y="6198"/>
                    <a:pt x="8123" y="5154"/>
                    <a:pt x="8123" y="4078"/>
                  </a:cubicBezTo>
                  <a:cubicBezTo>
                    <a:pt x="8123" y="3001"/>
                    <a:pt x="7699" y="1957"/>
                    <a:pt x="6949" y="1207"/>
                  </a:cubicBezTo>
                  <a:cubicBezTo>
                    <a:pt x="6166" y="457"/>
                    <a:pt x="5122" y="0"/>
                    <a:pt x="40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77"/>
            <p:cNvSpPr/>
            <p:nvPr/>
          </p:nvSpPr>
          <p:spPr>
            <a:xfrm>
              <a:off x="3731700" y="2706625"/>
              <a:ext cx="203075" cy="203900"/>
            </a:xfrm>
            <a:custGeom>
              <a:rect b="b" l="l" r="r" t="t"/>
              <a:pathLst>
                <a:path extrusionOk="0" h="8156" w="8123">
                  <a:moveTo>
                    <a:pt x="4078" y="0"/>
                  </a:moveTo>
                  <a:cubicBezTo>
                    <a:pt x="3002" y="0"/>
                    <a:pt x="1958" y="457"/>
                    <a:pt x="1175" y="1207"/>
                  </a:cubicBezTo>
                  <a:cubicBezTo>
                    <a:pt x="425" y="1958"/>
                    <a:pt x="1" y="3001"/>
                    <a:pt x="1" y="4078"/>
                  </a:cubicBezTo>
                  <a:cubicBezTo>
                    <a:pt x="1" y="5154"/>
                    <a:pt x="425" y="6198"/>
                    <a:pt x="1175" y="6948"/>
                  </a:cubicBezTo>
                  <a:cubicBezTo>
                    <a:pt x="1958" y="7699"/>
                    <a:pt x="3002" y="8155"/>
                    <a:pt x="4078" y="8155"/>
                  </a:cubicBezTo>
                  <a:cubicBezTo>
                    <a:pt x="5122" y="8155"/>
                    <a:pt x="6166" y="7699"/>
                    <a:pt x="6949" y="6948"/>
                  </a:cubicBezTo>
                  <a:cubicBezTo>
                    <a:pt x="7699" y="6198"/>
                    <a:pt x="8123" y="5154"/>
                    <a:pt x="8123" y="4078"/>
                  </a:cubicBezTo>
                  <a:cubicBezTo>
                    <a:pt x="8123" y="3001"/>
                    <a:pt x="7699" y="1958"/>
                    <a:pt x="6949" y="1207"/>
                  </a:cubicBezTo>
                  <a:cubicBezTo>
                    <a:pt x="6198" y="457"/>
                    <a:pt x="5122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77"/>
            <p:cNvSpPr/>
            <p:nvPr/>
          </p:nvSpPr>
          <p:spPr>
            <a:xfrm>
              <a:off x="1185725" y="238325"/>
              <a:ext cx="894625" cy="874025"/>
            </a:xfrm>
            <a:custGeom>
              <a:rect b="b" l="l" r="r" t="t"/>
              <a:pathLst>
                <a:path extrusionOk="0" h="34961" w="35785">
                  <a:moveTo>
                    <a:pt x="17909" y="9811"/>
                  </a:moveTo>
                  <a:lnTo>
                    <a:pt x="25574" y="17476"/>
                  </a:lnTo>
                  <a:lnTo>
                    <a:pt x="17909" y="25142"/>
                  </a:lnTo>
                  <a:lnTo>
                    <a:pt x="10243" y="17476"/>
                  </a:lnTo>
                  <a:lnTo>
                    <a:pt x="17909" y="9811"/>
                  </a:lnTo>
                  <a:close/>
                  <a:moveTo>
                    <a:pt x="17892" y="0"/>
                  </a:moveTo>
                  <a:cubicBezTo>
                    <a:pt x="16848" y="0"/>
                    <a:pt x="15805" y="400"/>
                    <a:pt x="15005" y="1199"/>
                  </a:cubicBezTo>
                  <a:lnTo>
                    <a:pt x="1599" y="14606"/>
                  </a:lnTo>
                  <a:cubicBezTo>
                    <a:pt x="0" y="16204"/>
                    <a:pt x="0" y="18781"/>
                    <a:pt x="1599" y="20347"/>
                  </a:cubicBezTo>
                  <a:lnTo>
                    <a:pt x="15038" y="33786"/>
                  </a:lnTo>
                  <a:cubicBezTo>
                    <a:pt x="15821" y="34569"/>
                    <a:pt x="16865" y="34960"/>
                    <a:pt x="17909" y="34960"/>
                  </a:cubicBezTo>
                  <a:cubicBezTo>
                    <a:pt x="18952" y="34960"/>
                    <a:pt x="19996" y="34569"/>
                    <a:pt x="20779" y="33786"/>
                  </a:cubicBezTo>
                  <a:lnTo>
                    <a:pt x="34186" y="20347"/>
                  </a:lnTo>
                  <a:cubicBezTo>
                    <a:pt x="35784" y="18781"/>
                    <a:pt x="35784" y="16204"/>
                    <a:pt x="34186" y="14606"/>
                  </a:cubicBezTo>
                  <a:lnTo>
                    <a:pt x="20779" y="1199"/>
                  </a:lnTo>
                  <a:cubicBezTo>
                    <a:pt x="19980" y="400"/>
                    <a:pt x="18936" y="0"/>
                    <a:pt x="17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77"/>
            <p:cNvSpPr/>
            <p:nvPr/>
          </p:nvSpPr>
          <p:spPr>
            <a:xfrm>
              <a:off x="5520075" y="4582475"/>
              <a:ext cx="894625" cy="874850"/>
            </a:xfrm>
            <a:custGeom>
              <a:rect b="b" l="l" r="r" t="t"/>
              <a:pathLst>
                <a:path extrusionOk="0" h="34994" w="35785">
                  <a:moveTo>
                    <a:pt x="17877" y="9843"/>
                  </a:moveTo>
                  <a:lnTo>
                    <a:pt x="25542" y="17509"/>
                  </a:lnTo>
                  <a:lnTo>
                    <a:pt x="17877" y="25175"/>
                  </a:lnTo>
                  <a:lnTo>
                    <a:pt x="10211" y="17509"/>
                  </a:lnTo>
                  <a:lnTo>
                    <a:pt x="17877" y="9843"/>
                  </a:lnTo>
                  <a:close/>
                  <a:moveTo>
                    <a:pt x="17893" y="0"/>
                  </a:moveTo>
                  <a:cubicBezTo>
                    <a:pt x="16849" y="0"/>
                    <a:pt x="15805" y="400"/>
                    <a:pt x="15006" y="1199"/>
                  </a:cubicBezTo>
                  <a:lnTo>
                    <a:pt x="1599" y="14638"/>
                  </a:lnTo>
                  <a:cubicBezTo>
                    <a:pt x="1" y="16204"/>
                    <a:pt x="1" y="18781"/>
                    <a:pt x="1599" y="20379"/>
                  </a:cubicBezTo>
                  <a:lnTo>
                    <a:pt x="15006" y="33786"/>
                  </a:lnTo>
                  <a:cubicBezTo>
                    <a:pt x="15789" y="34602"/>
                    <a:pt x="16833" y="34993"/>
                    <a:pt x="17877" y="34993"/>
                  </a:cubicBezTo>
                  <a:cubicBezTo>
                    <a:pt x="18920" y="34993"/>
                    <a:pt x="19964" y="34602"/>
                    <a:pt x="20780" y="33786"/>
                  </a:cubicBezTo>
                  <a:lnTo>
                    <a:pt x="34186" y="20379"/>
                  </a:lnTo>
                  <a:cubicBezTo>
                    <a:pt x="35785" y="18781"/>
                    <a:pt x="35785" y="16204"/>
                    <a:pt x="34186" y="14638"/>
                  </a:cubicBezTo>
                  <a:lnTo>
                    <a:pt x="20780" y="1199"/>
                  </a:lnTo>
                  <a:cubicBezTo>
                    <a:pt x="19981" y="400"/>
                    <a:pt x="18937" y="0"/>
                    <a:pt x="17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77"/>
            <p:cNvSpPr/>
            <p:nvPr/>
          </p:nvSpPr>
          <p:spPr>
            <a:xfrm>
              <a:off x="4145975" y="4493375"/>
              <a:ext cx="610825" cy="604300"/>
            </a:xfrm>
            <a:custGeom>
              <a:rect b="b" l="l" r="r" t="t"/>
              <a:pathLst>
                <a:path extrusionOk="0" h="24172" w="24433">
                  <a:moveTo>
                    <a:pt x="12200" y="0"/>
                  </a:moveTo>
                  <a:cubicBezTo>
                    <a:pt x="9949" y="0"/>
                    <a:pt x="8155" y="1827"/>
                    <a:pt x="8155" y="4078"/>
                  </a:cubicBezTo>
                  <a:lnTo>
                    <a:pt x="8155" y="8025"/>
                  </a:lnTo>
                  <a:lnTo>
                    <a:pt x="4078" y="8025"/>
                  </a:lnTo>
                  <a:cubicBezTo>
                    <a:pt x="1827" y="8025"/>
                    <a:pt x="0" y="9852"/>
                    <a:pt x="0" y="12102"/>
                  </a:cubicBezTo>
                  <a:cubicBezTo>
                    <a:pt x="0" y="14321"/>
                    <a:pt x="1827" y="16147"/>
                    <a:pt x="4078" y="16147"/>
                  </a:cubicBezTo>
                  <a:lnTo>
                    <a:pt x="8155" y="16147"/>
                  </a:lnTo>
                  <a:lnTo>
                    <a:pt x="8155" y="20094"/>
                  </a:lnTo>
                  <a:cubicBezTo>
                    <a:pt x="8155" y="22345"/>
                    <a:pt x="9949" y="24172"/>
                    <a:pt x="12200" y="24172"/>
                  </a:cubicBezTo>
                  <a:cubicBezTo>
                    <a:pt x="14451" y="24172"/>
                    <a:pt x="16278" y="22345"/>
                    <a:pt x="16278" y="20094"/>
                  </a:cubicBezTo>
                  <a:lnTo>
                    <a:pt x="16278" y="16147"/>
                  </a:lnTo>
                  <a:lnTo>
                    <a:pt x="20355" y="16147"/>
                  </a:lnTo>
                  <a:cubicBezTo>
                    <a:pt x="22606" y="16147"/>
                    <a:pt x="24433" y="14321"/>
                    <a:pt x="24433" y="12102"/>
                  </a:cubicBezTo>
                  <a:cubicBezTo>
                    <a:pt x="24433" y="9852"/>
                    <a:pt x="22606" y="8025"/>
                    <a:pt x="20355" y="8025"/>
                  </a:cubicBezTo>
                  <a:lnTo>
                    <a:pt x="16278" y="8025"/>
                  </a:lnTo>
                  <a:lnTo>
                    <a:pt x="16278" y="4078"/>
                  </a:lnTo>
                  <a:cubicBezTo>
                    <a:pt x="16278" y="1827"/>
                    <a:pt x="14451" y="0"/>
                    <a:pt x="12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77"/>
            <p:cNvSpPr/>
            <p:nvPr/>
          </p:nvSpPr>
          <p:spPr>
            <a:xfrm>
              <a:off x="1196325" y="4842400"/>
              <a:ext cx="610000" cy="604325"/>
            </a:xfrm>
            <a:custGeom>
              <a:rect b="b" l="l" r="r" t="t"/>
              <a:pathLst>
                <a:path extrusionOk="0" h="24173" w="24400">
                  <a:moveTo>
                    <a:pt x="12200" y="1"/>
                  </a:moveTo>
                  <a:cubicBezTo>
                    <a:pt x="9949" y="1"/>
                    <a:pt x="8123" y="1827"/>
                    <a:pt x="8123" y="4078"/>
                  </a:cubicBezTo>
                  <a:lnTo>
                    <a:pt x="8123" y="8025"/>
                  </a:lnTo>
                  <a:lnTo>
                    <a:pt x="4045" y="8025"/>
                  </a:lnTo>
                  <a:cubicBezTo>
                    <a:pt x="1794" y="8025"/>
                    <a:pt x="0" y="9852"/>
                    <a:pt x="0" y="12103"/>
                  </a:cubicBezTo>
                  <a:cubicBezTo>
                    <a:pt x="0" y="14353"/>
                    <a:pt x="1794" y="16148"/>
                    <a:pt x="4045" y="16148"/>
                  </a:cubicBezTo>
                  <a:lnTo>
                    <a:pt x="8123" y="16148"/>
                  </a:lnTo>
                  <a:lnTo>
                    <a:pt x="8123" y="20095"/>
                  </a:lnTo>
                  <a:cubicBezTo>
                    <a:pt x="8123" y="22345"/>
                    <a:pt x="9949" y="24172"/>
                    <a:pt x="12200" y="24172"/>
                  </a:cubicBezTo>
                  <a:cubicBezTo>
                    <a:pt x="14451" y="24172"/>
                    <a:pt x="16278" y="22345"/>
                    <a:pt x="16278" y="20095"/>
                  </a:cubicBezTo>
                  <a:lnTo>
                    <a:pt x="16278" y="16148"/>
                  </a:lnTo>
                  <a:lnTo>
                    <a:pt x="20323" y="16148"/>
                  </a:lnTo>
                  <a:cubicBezTo>
                    <a:pt x="22573" y="16148"/>
                    <a:pt x="24400" y="14353"/>
                    <a:pt x="24400" y="12103"/>
                  </a:cubicBezTo>
                  <a:cubicBezTo>
                    <a:pt x="24400" y="9852"/>
                    <a:pt x="22573" y="8025"/>
                    <a:pt x="20323" y="8025"/>
                  </a:cubicBezTo>
                  <a:lnTo>
                    <a:pt x="16278" y="8025"/>
                  </a:lnTo>
                  <a:lnTo>
                    <a:pt x="16278" y="4078"/>
                  </a:lnTo>
                  <a:cubicBezTo>
                    <a:pt x="16278" y="1827"/>
                    <a:pt x="14451" y="1"/>
                    <a:pt x="122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77"/>
            <p:cNvSpPr/>
            <p:nvPr/>
          </p:nvSpPr>
          <p:spPr>
            <a:xfrm>
              <a:off x="5794100" y="238125"/>
              <a:ext cx="610000" cy="604300"/>
            </a:xfrm>
            <a:custGeom>
              <a:rect b="b" l="l" r="r" t="t"/>
              <a:pathLst>
                <a:path extrusionOk="0" h="24172" w="24400">
                  <a:moveTo>
                    <a:pt x="12200" y="0"/>
                  </a:moveTo>
                  <a:cubicBezTo>
                    <a:pt x="9949" y="0"/>
                    <a:pt x="8122" y="1827"/>
                    <a:pt x="8122" y="4077"/>
                  </a:cubicBezTo>
                  <a:lnTo>
                    <a:pt x="8122" y="8024"/>
                  </a:lnTo>
                  <a:lnTo>
                    <a:pt x="4078" y="8024"/>
                  </a:lnTo>
                  <a:cubicBezTo>
                    <a:pt x="1827" y="8024"/>
                    <a:pt x="0" y="9819"/>
                    <a:pt x="0" y="12069"/>
                  </a:cubicBezTo>
                  <a:cubicBezTo>
                    <a:pt x="0" y="14320"/>
                    <a:pt x="1827" y="16147"/>
                    <a:pt x="4078" y="16147"/>
                  </a:cubicBezTo>
                  <a:lnTo>
                    <a:pt x="8122" y="16147"/>
                  </a:lnTo>
                  <a:lnTo>
                    <a:pt x="8122" y="20094"/>
                  </a:lnTo>
                  <a:cubicBezTo>
                    <a:pt x="8122" y="22345"/>
                    <a:pt x="9949" y="24171"/>
                    <a:pt x="12200" y="24171"/>
                  </a:cubicBezTo>
                  <a:cubicBezTo>
                    <a:pt x="14451" y="24171"/>
                    <a:pt x="16277" y="22345"/>
                    <a:pt x="16277" y="20094"/>
                  </a:cubicBezTo>
                  <a:lnTo>
                    <a:pt x="16277" y="16147"/>
                  </a:lnTo>
                  <a:lnTo>
                    <a:pt x="20355" y="16147"/>
                  </a:lnTo>
                  <a:cubicBezTo>
                    <a:pt x="22606" y="16147"/>
                    <a:pt x="24400" y="14320"/>
                    <a:pt x="24400" y="12069"/>
                  </a:cubicBezTo>
                  <a:cubicBezTo>
                    <a:pt x="24400" y="9819"/>
                    <a:pt x="22606" y="8024"/>
                    <a:pt x="20355" y="8024"/>
                  </a:cubicBezTo>
                  <a:lnTo>
                    <a:pt x="16277" y="8024"/>
                  </a:lnTo>
                  <a:lnTo>
                    <a:pt x="16277" y="4077"/>
                  </a:lnTo>
                  <a:cubicBezTo>
                    <a:pt x="16277" y="1827"/>
                    <a:pt x="14451" y="0"/>
                    <a:pt x="12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77"/>
            <p:cNvSpPr/>
            <p:nvPr/>
          </p:nvSpPr>
          <p:spPr>
            <a:xfrm>
              <a:off x="5997150" y="2740875"/>
              <a:ext cx="203900" cy="203075"/>
            </a:xfrm>
            <a:custGeom>
              <a:rect b="b" l="l" r="r" t="t"/>
              <a:pathLst>
                <a:path extrusionOk="0" h="8123" w="8156">
                  <a:moveTo>
                    <a:pt x="4078" y="0"/>
                  </a:moveTo>
                  <a:cubicBezTo>
                    <a:pt x="3002" y="0"/>
                    <a:pt x="1958" y="424"/>
                    <a:pt x="1207" y="1175"/>
                  </a:cubicBezTo>
                  <a:cubicBezTo>
                    <a:pt x="457" y="1958"/>
                    <a:pt x="0" y="3001"/>
                    <a:pt x="0" y="4078"/>
                  </a:cubicBezTo>
                  <a:cubicBezTo>
                    <a:pt x="0" y="5122"/>
                    <a:pt x="457" y="6166"/>
                    <a:pt x="1207" y="6948"/>
                  </a:cubicBezTo>
                  <a:cubicBezTo>
                    <a:pt x="1958" y="7699"/>
                    <a:pt x="3002" y="8123"/>
                    <a:pt x="4078" y="8123"/>
                  </a:cubicBezTo>
                  <a:cubicBezTo>
                    <a:pt x="5154" y="8123"/>
                    <a:pt x="6198" y="7699"/>
                    <a:pt x="6981" y="6948"/>
                  </a:cubicBezTo>
                  <a:cubicBezTo>
                    <a:pt x="7731" y="6166"/>
                    <a:pt x="8155" y="5122"/>
                    <a:pt x="8155" y="4078"/>
                  </a:cubicBezTo>
                  <a:cubicBezTo>
                    <a:pt x="8155" y="3001"/>
                    <a:pt x="7731" y="1958"/>
                    <a:pt x="6981" y="1175"/>
                  </a:cubicBezTo>
                  <a:cubicBezTo>
                    <a:pt x="6198" y="424"/>
                    <a:pt x="5154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77"/>
            <p:cNvSpPr/>
            <p:nvPr/>
          </p:nvSpPr>
          <p:spPr>
            <a:xfrm>
              <a:off x="3544125" y="5043025"/>
              <a:ext cx="203900" cy="203075"/>
            </a:xfrm>
            <a:custGeom>
              <a:rect b="b" l="l" r="r" t="t"/>
              <a:pathLst>
                <a:path extrusionOk="0" h="8123" w="8156">
                  <a:moveTo>
                    <a:pt x="4078" y="0"/>
                  </a:moveTo>
                  <a:cubicBezTo>
                    <a:pt x="3002" y="0"/>
                    <a:pt x="1958" y="424"/>
                    <a:pt x="1208" y="1175"/>
                  </a:cubicBezTo>
                  <a:cubicBezTo>
                    <a:pt x="458" y="1957"/>
                    <a:pt x="1" y="3001"/>
                    <a:pt x="1" y="4078"/>
                  </a:cubicBezTo>
                  <a:cubicBezTo>
                    <a:pt x="1" y="5154"/>
                    <a:pt x="458" y="6198"/>
                    <a:pt x="1208" y="6948"/>
                  </a:cubicBezTo>
                  <a:cubicBezTo>
                    <a:pt x="1958" y="7699"/>
                    <a:pt x="3002" y="8123"/>
                    <a:pt x="4078" y="8123"/>
                  </a:cubicBezTo>
                  <a:cubicBezTo>
                    <a:pt x="5155" y="8123"/>
                    <a:pt x="6199" y="7699"/>
                    <a:pt x="6949" y="6948"/>
                  </a:cubicBezTo>
                  <a:cubicBezTo>
                    <a:pt x="7732" y="6198"/>
                    <a:pt x="8156" y="5122"/>
                    <a:pt x="8156" y="4078"/>
                  </a:cubicBezTo>
                  <a:cubicBezTo>
                    <a:pt x="8156" y="3001"/>
                    <a:pt x="7732" y="1957"/>
                    <a:pt x="6949" y="1175"/>
                  </a:cubicBezTo>
                  <a:cubicBezTo>
                    <a:pt x="6199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77"/>
            <p:cNvSpPr/>
            <p:nvPr/>
          </p:nvSpPr>
          <p:spPr>
            <a:xfrm>
              <a:off x="3774100" y="573275"/>
              <a:ext cx="203100" cy="203900"/>
            </a:xfrm>
            <a:custGeom>
              <a:rect b="b" l="l" r="r" t="t"/>
              <a:pathLst>
                <a:path extrusionOk="0" h="8156" w="8124">
                  <a:moveTo>
                    <a:pt x="4078" y="1"/>
                  </a:moveTo>
                  <a:cubicBezTo>
                    <a:pt x="3002" y="1"/>
                    <a:pt x="1958" y="457"/>
                    <a:pt x="1175" y="1208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9"/>
                    <a:pt x="1175" y="6949"/>
                  </a:cubicBezTo>
                  <a:cubicBezTo>
                    <a:pt x="1958" y="7732"/>
                    <a:pt x="3002" y="8156"/>
                    <a:pt x="4078" y="8156"/>
                  </a:cubicBezTo>
                  <a:cubicBezTo>
                    <a:pt x="5122" y="8156"/>
                    <a:pt x="6199" y="7732"/>
                    <a:pt x="6949" y="6949"/>
                  </a:cubicBezTo>
                  <a:cubicBezTo>
                    <a:pt x="7699" y="6199"/>
                    <a:pt x="8123" y="5155"/>
                    <a:pt x="8123" y="4078"/>
                  </a:cubicBezTo>
                  <a:cubicBezTo>
                    <a:pt x="8123" y="3002"/>
                    <a:pt x="7699" y="1958"/>
                    <a:pt x="6949" y="1208"/>
                  </a:cubicBezTo>
                  <a:cubicBezTo>
                    <a:pt x="6199" y="457"/>
                    <a:pt x="5122" y="1"/>
                    <a:pt x="4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77"/>
            <p:cNvSpPr/>
            <p:nvPr/>
          </p:nvSpPr>
          <p:spPr>
            <a:xfrm>
              <a:off x="1470325" y="2740875"/>
              <a:ext cx="203900" cy="203075"/>
            </a:xfrm>
            <a:custGeom>
              <a:rect b="b" l="l" r="r" t="t"/>
              <a:pathLst>
                <a:path extrusionOk="0" h="8123" w="8156">
                  <a:moveTo>
                    <a:pt x="4078" y="0"/>
                  </a:moveTo>
                  <a:cubicBezTo>
                    <a:pt x="3002" y="0"/>
                    <a:pt x="1958" y="424"/>
                    <a:pt x="1208" y="1175"/>
                  </a:cubicBezTo>
                  <a:cubicBezTo>
                    <a:pt x="457" y="1958"/>
                    <a:pt x="1" y="3001"/>
                    <a:pt x="1" y="4078"/>
                  </a:cubicBezTo>
                  <a:cubicBezTo>
                    <a:pt x="1" y="5122"/>
                    <a:pt x="457" y="6166"/>
                    <a:pt x="1208" y="6948"/>
                  </a:cubicBezTo>
                  <a:cubicBezTo>
                    <a:pt x="1958" y="7699"/>
                    <a:pt x="3002" y="8123"/>
                    <a:pt x="4078" y="8123"/>
                  </a:cubicBezTo>
                  <a:cubicBezTo>
                    <a:pt x="5155" y="8123"/>
                    <a:pt x="6198" y="7699"/>
                    <a:pt x="6949" y="6948"/>
                  </a:cubicBezTo>
                  <a:cubicBezTo>
                    <a:pt x="7732" y="6198"/>
                    <a:pt x="8156" y="5122"/>
                    <a:pt x="8156" y="4078"/>
                  </a:cubicBezTo>
                  <a:cubicBezTo>
                    <a:pt x="8156" y="3001"/>
                    <a:pt x="7732" y="1958"/>
                    <a:pt x="6949" y="1175"/>
                  </a:cubicBezTo>
                  <a:cubicBezTo>
                    <a:pt x="6198" y="424"/>
                    <a:pt x="5155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" name="Google Shape;755;p77"/>
          <p:cNvGrpSpPr/>
          <p:nvPr/>
        </p:nvGrpSpPr>
        <p:grpSpPr>
          <a:xfrm>
            <a:off x="5478776" y="3977776"/>
            <a:ext cx="280666" cy="322547"/>
            <a:chOff x="1529050" y="238125"/>
            <a:chExt cx="4541525" cy="5219200"/>
          </a:xfrm>
        </p:grpSpPr>
        <p:sp>
          <p:nvSpPr>
            <p:cNvPr id="756" name="Google Shape;756;p77"/>
            <p:cNvSpPr/>
            <p:nvPr/>
          </p:nvSpPr>
          <p:spPr>
            <a:xfrm>
              <a:off x="5357800" y="3275825"/>
              <a:ext cx="203900" cy="203900"/>
            </a:xfrm>
            <a:custGeom>
              <a:rect b="b" l="l" r="r" t="t"/>
              <a:pathLst>
                <a:path extrusionOk="0" h="8156" w="8156">
                  <a:moveTo>
                    <a:pt x="4078" y="1"/>
                  </a:moveTo>
                  <a:cubicBezTo>
                    <a:pt x="3002" y="1"/>
                    <a:pt x="1958" y="425"/>
                    <a:pt x="1207" y="1208"/>
                  </a:cubicBezTo>
                  <a:cubicBezTo>
                    <a:pt x="425" y="1958"/>
                    <a:pt x="1" y="3002"/>
                    <a:pt x="1" y="4078"/>
                  </a:cubicBezTo>
                  <a:cubicBezTo>
                    <a:pt x="1" y="5155"/>
                    <a:pt x="425" y="6199"/>
                    <a:pt x="1207" y="6949"/>
                  </a:cubicBezTo>
                  <a:cubicBezTo>
                    <a:pt x="1958" y="7732"/>
                    <a:pt x="3002" y="8156"/>
                    <a:pt x="4078" y="8156"/>
                  </a:cubicBezTo>
                  <a:cubicBezTo>
                    <a:pt x="5154" y="8156"/>
                    <a:pt x="6198" y="7732"/>
                    <a:pt x="6949" y="6949"/>
                  </a:cubicBezTo>
                  <a:cubicBezTo>
                    <a:pt x="7731" y="6199"/>
                    <a:pt x="8155" y="5155"/>
                    <a:pt x="8155" y="4078"/>
                  </a:cubicBezTo>
                  <a:cubicBezTo>
                    <a:pt x="8155" y="3002"/>
                    <a:pt x="7731" y="1958"/>
                    <a:pt x="6949" y="1208"/>
                  </a:cubicBezTo>
                  <a:cubicBezTo>
                    <a:pt x="6198" y="425"/>
                    <a:pt x="5154" y="1"/>
                    <a:pt x="4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77"/>
            <p:cNvSpPr/>
            <p:nvPr/>
          </p:nvSpPr>
          <p:spPr>
            <a:xfrm>
              <a:off x="1529050" y="238125"/>
              <a:ext cx="4541525" cy="5219200"/>
            </a:xfrm>
            <a:custGeom>
              <a:rect b="b" l="l" r="r" t="t"/>
              <a:pathLst>
                <a:path extrusionOk="0" h="208768" w="181661">
                  <a:moveTo>
                    <a:pt x="48049" y="8155"/>
                  </a:moveTo>
                  <a:cubicBezTo>
                    <a:pt x="50300" y="8155"/>
                    <a:pt x="52127" y="9982"/>
                    <a:pt x="52127" y="12232"/>
                  </a:cubicBezTo>
                  <a:cubicBezTo>
                    <a:pt x="52127" y="14483"/>
                    <a:pt x="50300" y="16310"/>
                    <a:pt x="48049" y="16310"/>
                  </a:cubicBezTo>
                  <a:cubicBezTo>
                    <a:pt x="45799" y="16310"/>
                    <a:pt x="43972" y="14483"/>
                    <a:pt x="43972" y="12232"/>
                  </a:cubicBezTo>
                  <a:cubicBezTo>
                    <a:pt x="43972" y="9982"/>
                    <a:pt x="45799" y="8155"/>
                    <a:pt x="48049" y="8155"/>
                  </a:cubicBezTo>
                  <a:close/>
                  <a:moveTo>
                    <a:pt x="133676" y="8155"/>
                  </a:moveTo>
                  <a:cubicBezTo>
                    <a:pt x="135927" y="8155"/>
                    <a:pt x="137754" y="9982"/>
                    <a:pt x="137754" y="12232"/>
                  </a:cubicBezTo>
                  <a:cubicBezTo>
                    <a:pt x="137754" y="14483"/>
                    <a:pt x="135927" y="16310"/>
                    <a:pt x="133676" y="16310"/>
                  </a:cubicBezTo>
                  <a:cubicBezTo>
                    <a:pt x="131426" y="16310"/>
                    <a:pt x="129599" y="14483"/>
                    <a:pt x="129599" y="12232"/>
                  </a:cubicBezTo>
                  <a:cubicBezTo>
                    <a:pt x="129599" y="9982"/>
                    <a:pt x="131426" y="8155"/>
                    <a:pt x="133676" y="8155"/>
                  </a:cubicBezTo>
                  <a:close/>
                  <a:moveTo>
                    <a:pt x="48049" y="0"/>
                  </a:moveTo>
                  <a:cubicBezTo>
                    <a:pt x="41297" y="0"/>
                    <a:pt x="35817" y="5480"/>
                    <a:pt x="35817" y="12232"/>
                  </a:cubicBezTo>
                  <a:cubicBezTo>
                    <a:pt x="35817" y="17549"/>
                    <a:pt x="39209" y="22084"/>
                    <a:pt x="43972" y="23780"/>
                  </a:cubicBezTo>
                  <a:lnTo>
                    <a:pt x="43972" y="44689"/>
                  </a:lnTo>
                  <a:cubicBezTo>
                    <a:pt x="29684" y="57541"/>
                    <a:pt x="20714" y="76167"/>
                    <a:pt x="20714" y="96881"/>
                  </a:cubicBezTo>
                  <a:lnTo>
                    <a:pt x="20714" y="153346"/>
                  </a:lnTo>
                  <a:cubicBezTo>
                    <a:pt x="20714" y="157326"/>
                    <a:pt x="19213" y="161142"/>
                    <a:pt x="16539" y="164078"/>
                  </a:cubicBezTo>
                  <a:lnTo>
                    <a:pt x="7209" y="174321"/>
                  </a:lnTo>
                  <a:cubicBezTo>
                    <a:pt x="522" y="181627"/>
                    <a:pt x="0" y="192653"/>
                    <a:pt x="5970" y="200580"/>
                  </a:cubicBezTo>
                  <a:cubicBezTo>
                    <a:pt x="9914" y="205831"/>
                    <a:pt x="16095" y="208761"/>
                    <a:pt x="22436" y="208761"/>
                  </a:cubicBezTo>
                  <a:cubicBezTo>
                    <a:pt x="24957" y="208761"/>
                    <a:pt x="27504" y="208297"/>
                    <a:pt x="29945" y="207332"/>
                  </a:cubicBezTo>
                  <a:lnTo>
                    <a:pt x="35719" y="205048"/>
                  </a:lnTo>
                  <a:cubicBezTo>
                    <a:pt x="39006" y="203750"/>
                    <a:pt x="42446" y="203104"/>
                    <a:pt x="45906" y="203104"/>
                  </a:cubicBezTo>
                  <a:cubicBezTo>
                    <a:pt x="48180" y="203104"/>
                    <a:pt x="50462" y="203383"/>
                    <a:pt x="52714" y="203939"/>
                  </a:cubicBezTo>
                  <a:cubicBezTo>
                    <a:pt x="61358" y="206158"/>
                    <a:pt x="75026" y="208767"/>
                    <a:pt x="90814" y="208767"/>
                  </a:cubicBezTo>
                  <a:cubicBezTo>
                    <a:pt x="106635" y="208767"/>
                    <a:pt x="120270" y="206158"/>
                    <a:pt x="128947" y="203939"/>
                  </a:cubicBezTo>
                  <a:cubicBezTo>
                    <a:pt x="131185" y="203383"/>
                    <a:pt x="133460" y="203104"/>
                    <a:pt x="135732" y="203104"/>
                  </a:cubicBezTo>
                  <a:cubicBezTo>
                    <a:pt x="139187" y="203104"/>
                    <a:pt x="142635" y="203750"/>
                    <a:pt x="145942" y="205048"/>
                  </a:cubicBezTo>
                  <a:lnTo>
                    <a:pt x="151715" y="207332"/>
                  </a:lnTo>
                  <a:cubicBezTo>
                    <a:pt x="154145" y="208296"/>
                    <a:pt x="156683" y="208760"/>
                    <a:pt x="159199" y="208760"/>
                  </a:cubicBezTo>
                  <a:cubicBezTo>
                    <a:pt x="165531" y="208760"/>
                    <a:pt x="171722" y="205823"/>
                    <a:pt x="175691" y="200547"/>
                  </a:cubicBezTo>
                  <a:lnTo>
                    <a:pt x="175756" y="200482"/>
                  </a:lnTo>
                  <a:cubicBezTo>
                    <a:pt x="181660" y="192653"/>
                    <a:pt x="181171" y="181660"/>
                    <a:pt x="174614" y="174353"/>
                  </a:cubicBezTo>
                  <a:lnTo>
                    <a:pt x="165383" y="164078"/>
                  </a:lnTo>
                  <a:cubicBezTo>
                    <a:pt x="162741" y="161142"/>
                    <a:pt x="161305" y="157391"/>
                    <a:pt x="161305" y="153444"/>
                  </a:cubicBezTo>
                  <a:lnTo>
                    <a:pt x="161305" y="142386"/>
                  </a:lnTo>
                  <a:cubicBezTo>
                    <a:pt x="161305" y="140135"/>
                    <a:pt x="159479" y="138308"/>
                    <a:pt x="157228" y="138308"/>
                  </a:cubicBezTo>
                  <a:cubicBezTo>
                    <a:pt x="154977" y="138308"/>
                    <a:pt x="153151" y="140135"/>
                    <a:pt x="153151" y="142386"/>
                  </a:cubicBezTo>
                  <a:lnTo>
                    <a:pt x="153151" y="153444"/>
                  </a:lnTo>
                  <a:cubicBezTo>
                    <a:pt x="153151" y="159381"/>
                    <a:pt x="155336" y="165122"/>
                    <a:pt x="159316" y="169525"/>
                  </a:cubicBezTo>
                  <a:lnTo>
                    <a:pt x="168547" y="179801"/>
                  </a:lnTo>
                  <a:cubicBezTo>
                    <a:pt x="172494" y="184204"/>
                    <a:pt x="172788" y="190826"/>
                    <a:pt x="169232" y="195589"/>
                  </a:cubicBezTo>
                  <a:lnTo>
                    <a:pt x="169167" y="195654"/>
                  </a:lnTo>
                  <a:cubicBezTo>
                    <a:pt x="166764" y="198827"/>
                    <a:pt x="163043" y="200598"/>
                    <a:pt x="159222" y="200598"/>
                  </a:cubicBezTo>
                  <a:cubicBezTo>
                    <a:pt x="157699" y="200598"/>
                    <a:pt x="156161" y="200317"/>
                    <a:pt x="154684" y="199731"/>
                  </a:cubicBezTo>
                  <a:lnTo>
                    <a:pt x="148910" y="197481"/>
                  </a:lnTo>
                  <a:cubicBezTo>
                    <a:pt x="144661" y="195789"/>
                    <a:pt x="140210" y="194939"/>
                    <a:pt x="135736" y="194939"/>
                  </a:cubicBezTo>
                  <a:cubicBezTo>
                    <a:pt x="132792" y="194939"/>
                    <a:pt x="129837" y="195307"/>
                    <a:pt x="126924" y="196045"/>
                  </a:cubicBezTo>
                  <a:cubicBezTo>
                    <a:pt x="118704" y="198133"/>
                    <a:pt x="105786" y="200612"/>
                    <a:pt x="90814" y="200612"/>
                  </a:cubicBezTo>
                  <a:cubicBezTo>
                    <a:pt x="75874" y="200612"/>
                    <a:pt x="62924" y="198133"/>
                    <a:pt x="54704" y="196045"/>
                  </a:cubicBezTo>
                  <a:cubicBezTo>
                    <a:pt x="51803" y="195307"/>
                    <a:pt x="48857" y="194939"/>
                    <a:pt x="45915" y="194939"/>
                  </a:cubicBezTo>
                  <a:cubicBezTo>
                    <a:pt x="41445" y="194939"/>
                    <a:pt x="36987" y="195789"/>
                    <a:pt x="32718" y="197481"/>
                  </a:cubicBezTo>
                  <a:lnTo>
                    <a:pt x="26944" y="199731"/>
                  </a:lnTo>
                  <a:cubicBezTo>
                    <a:pt x="25467" y="200317"/>
                    <a:pt x="23929" y="200598"/>
                    <a:pt x="22406" y="200598"/>
                  </a:cubicBezTo>
                  <a:cubicBezTo>
                    <a:pt x="18585" y="200598"/>
                    <a:pt x="14864" y="198827"/>
                    <a:pt x="12461" y="195654"/>
                  </a:cubicBezTo>
                  <a:cubicBezTo>
                    <a:pt x="8873" y="190891"/>
                    <a:pt x="9199" y="184237"/>
                    <a:pt x="13211" y="179801"/>
                  </a:cubicBezTo>
                  <a:lnTo>
                    <a:pt x="22573" y="169591"/>
                  </a:lnTo>
                  <a:cubicBezTo>
                    <a:pt x="26618" y="165122"/>
                    <a:pt x="28869" y="159381"/>
                    <a:pt x="28869" y="153346"/>
                  </a:cubicBezTo>
                  <a:lnTo>
                    <a:pt x="28869" y="96881"/>
                  </a:lnTo>
                  <a:cubicBezTo>
                    <a:pt x="28869" y="62598"/>
                    <a:pt x="56726" y="34740"/>
                    <a:pt x="91010" y="34740"/>
                  </a:cubicBezTo>
                  <a:cubicBezTo>
                    <a:pt x="125261" y="34740"/>
                    <a:pt x="153151" y="62598"/>
                    <a:pt x="153151" y="96881"/>
                  </a:cubicBezTo>
                  <a:lnTo>
                    <a:pt x="153151" y="109472"/>
                  </a:lnTo>
                  <a:cubicBezTo>
                    <a:pt x="153151" y="111723"/>
                    <a:pt x="154977" y="113550"/>
                    <a:pt x="157228" y="113550"/>
                  </a:cubicBezTo>
                  <a:cubicBezTo>
                    <a:pt x="159479" y="113550"/>
                    <a:pt x="161305" y="111723"/>
                    <a:pt x="161305" y="109472"/>
                  </a:cubicBezTo>
                  <a:lnTo>
                    <a:pt x="161305" y="96881"/>
                  </a:lnTo>
                  <a:cubicBezTo>
                    <a:pt x="161305" y="76037"/>
                    <a:pt x="152205" y="57280"/>
                    <a:pt x="137754" y="44396"/>
                  </a:cubicBezTo>
                  <a:lnTo>
                    <a:pt x="137754" y="23780"/>
                  </a:lnTo>
                  <a:cubicBezTo>
                    <a:pt x="142484" y="22084"/>
                    <a:pt x="145909" y="17549"/>
                    <a:pt x="145909" y="12232"/>
                  </a:cubicBezTo>
                  <a:cubicBezTo>
                    <a:pt x="145909" y="5480"/>
                    <a:pt x="140396" y="0"/>
                    <a:pt x="133676" y="0"/>
                  </a:cubicBezTo>
                  <a:cubicBezTo>
                    <a:pt x="126924" y="0"/>
                    <a:pt x="121444" y="5480"/>
                    <a:pt x="121444" y="12232"/>
                  </a:cubicBezTo>
                  <a:cubicBezTo>
                    <a:pt x="121444" y="17549"/>
                    <a:pt x="124836" y="22084"/>
                    <a:pt x="129599" y="23780"/>
                  </a:cubicBezTo>
                  <a:lnTo>
                    <a:pt x="129599" y="38133"/>
                  </a:lnTo>
                  <a:cubicBezTo>
                    <a:pt x="118508" y="30826"/>
                    <a:pt x="105232" y="26585"/>
                    <a:pt x="91010" y="26585"/>
                  </a:cubicBezTo>
                  <a:cubicBezTo>
                    <a:pt x="76624" y="26585"/>
                    <a:pt x="63250" y="30924"/>
                    <a:pt x="52127" y="38328"/>
                  </a:cubicBezTo>
                  <a:lnTo>
                    <a:pt x="52127" y="23780"/>
                  </a:lnTo>
                  <a:cubicBezTo>
                    <a:pt x="56857" y="22084"/>
                    <a:pt x="60282" y="17549"/>
                    <a:pt x="60282" y="12232"/>
                  </a:cubicBezTo>
                  <a:cubicBezTo>
                    <a:pt x="60282" y="5480"/>
                    <a:pt x="54769" y="0"/>
                    <a:pt x="480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77"/>
            <p:cNvSpPr/>
            <p:nvPr/>
          </p:nvSpPr>
          <p:spPr>
            <a:xfrm>
              <a:off x="2928425" y="2052800"/>
              <a:ext cx="1744375" cy="1590025"/>
            </a:xfrm>
            <a:custGeom>
              <a:rect b="b" l="l" r="r" t="t"/>
              <a:pathLst>
                <a:path extrusionOk="0" h="63601" w="69775">
                  <a:moveTo>
                    <a:pt x="34872" y="8147"/>
                  </a:moveTo>
                  <a:cubicBezTo>
                    <a:pt x="40939" y="8147"/>
                    <a:pt x="46974" y="10463"/>
                    <a:pt x="51606" y="15063"/>
                  </a:cubicBezTo>
                  <a:cubicBezTo>
                    <a:pt x="60804" y="24294"/>
                    <a:pt x="60804" y="39299"/>
                    <a:pt x="51606" y="48531"/>
                  </a:cubicBezTo>
                  <a:cubicBezTo>
                    <a:pt x="46990" y="53130"/>
                    <a:pt x="40931" y="55430"/>
                    <a:pt x="34872" y="55430"/>
                  </a:cubicBezTo>
                  <a:cubicBezTo>
                    <a:pt x="28812" y="55430"/>
                    <a:pt x="22753" y="53130"/>
                    <a:pt x="18138" y="48531"/>
                  </a:cubicBezTo>
                  <a:cubicBezTo>
                    <a:pt x="8939" y="39299"/>
                    <a:pt x="8939" y="24294"/>
                    <a:pt x="18138" y="15063"/>
                  </a:cubicBezTo>
                  <a:cubicBezTo>
                    <a:pt x="22770" y="10463"/>
                    <a:pt x="28804" y="8147"/>
                    <a:pt x="34872" y="8147"/>
                  </a:cubicBezTo>
                  <a:close/>
                  <a:moveTo>
                    <a:pt x="34876" y="0"/>
                  </a:moveTo>
                  <a:cubicBezTo>
                    <a:pt x="26733" y="0"/>
                    <a:pt x="18594" y="3107"/>
                    <a:pt x="12396" y="9321"/>
                  </a:cubicBezTo>
                  <a:cubicBezTo>
                    <a:pt x="1" y="21717"/>
                    <a:pt x="1" y="41876"/>
                    <a:pt x="12396" y="54272"/>
                  </a:cubicBezTo>
                  <a:cubicBezTo>
                    <a:pt x="18594" y="60502"/>
                    <a:pt x="26717" y="63601"/>
                    <a:pt x="34872" y="63601"/>
                  </a:cubicBezTo>
                  <a:cubicBezTo>
                    <a:pt x="43027" y="63601"/>
                    <a:pt x="51149" y="60502"/>
                    <a:pt x="57379" y="54272"/>
                  </a:cubicBezTo>
                  <a:cubicBezTo>
                    <a:pt x="69775" y="41876"/>
                    <a:pt x="69775" y="21717"/>
                    <a:pt x="57379" y="9321"/>
                  </a:cubicBezTo>
                  <a:cubicBezTo>
                    <a:pt x="51165" y="3107"/>
                    <a:pt x="43018" y="0"/>
                    <a:pt x="34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77"/>
            <p:cNvSpPr/>
            <p:nvPr/>
          </p:nvSpPr>
          <p:spPr>
            <a:xfrm>
              <a:off x="3420175" y="2501325"/>
              <a:ext cx="760075" cy="692975"/>
            </a:xfrm>
            <a:custGeom>
              <a:rect b="b" l="l" r="r" t="t"/>
              <a:pathLst>
                <a:path extrusionOk="0" h="27719" w="30403">
                  <a:moveTo>
                    <a:pt x="15202" y="8147"/>
                  </a:moveTo>
                  <a:cubicBezTo>
                    <a:pt x="16669" y="8147"/>
                    <a:pt x="18137" y="8702"/>
                    <a:pt x="19246" y="9811"/>
                  </a:cubicBezTo>
                  <a:cubicBezTo>
                    <a:pt x="21465" y="12029"/>
                    <a:pt x="21465" y="15682"/>
                    <a:pt x="19246" y="17900"/>
                  </a:cubicBezTo>
                  <a:cubicBezTo>
                    <a:pt x="18137" y="19010"/>
                    <a:pt x="16678" y="19564"/>
                    <a:pt x="15214" y="19564"/>
                  </a:cubicBezTo>
                  <a:cubicBezTo>
                    <a:pt x="13750" y="19564"/>
                    <a:pt x="12282" y="19010"/>
                    <a:pt x="11157" y="17900"/>
                  </a:cubicBezTo>
                  <a:cubicBezTo>
                    <a:pt x="8939" y="15682"/>
                    <a:pt x="8939" y="12029"/>
                    <a:pt x="11157" y="9811"/>
                  </a:cubicBezTo>
                  <a:cubicBezTo>
                    <a:pt x="12266" y="8702"/>
                    <a:pt x="13734" y="8147"/>
                    <a:pt x="15202" y="8147"/>
                  </a:cubicBezTo>
                  <a:close/>
                  <a:moveTo>
                    <a:pt x="15206" y="0"/>
                  </a:moveTo>
                  <a:cubicBezTo>
                    <a:pt x="11654" y="0"/>
                    <a:pt x="8107" y="1346"/>
                    <a:pt x="5416" y="4037"/>
                  </a:cubicBezTo>
                  <a:cubicBezTo>
                    <a:pt x="1" y="9452"/>
                    <a:pt x="1" y="18259"/>
                    <a:pt x="5416" y="23674"/>
                  </a:cubicBezTo>
                  <a:cubicBezTo>
                    <a:pt x="8090" y="26349"/>
                    <a:pt x="11646" y="27719"/>
                    <a:pt x="15202" y="27719"/>
                  </a:cubicBezTo>
                  <a:cubicBezTo>
                    <a:pt x="18757" y="27719"/>
                    <a:pt x="22313" y="26349"/>
                    <a:pt x="25020" y="23674"/>
                  </a:cubicBezTo>
                  <a:cubicBezTo>
                    <a:pt x="30402" y="18259"/>
                    <a:pt x="30402" y="9452"/>
                    <a:pt x="25020" y="4037"/>
                  </a:cubicBezTo>
                  <a:cubicBezTo>
                    <a:pt x="22313" y="1346"/>
                    <a:pt x="18757" y="0"/>
                    <a:pt x="15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77"/>
            <p:cNvSpPr/>
            <p:nvPr/>
          </p:nvSpPr>
          <p:spPr>
            <a:xfrm>
              <a:off x="3703150" y="1383075"/>
              <a:ext cx="207975" cy="203900"/>
            </a:xfrm>
            <a:custGeom>
              <a:rect b="b" l="l" r="r" t="t"/>
              <a:pathLst>
                <a:path extrusionOk="0" h="8156" w="8319">
                  <a:moveTo>
                    <a:pt x="4078" y="0"/>
                  </a:moveTo>
                  <a:cubicBezTo>
                    <a:pt x="1828" y="0"/>
                    <a:pt x="1" y="1827"/>
                    <a:pt x="1" y="4078"/>
                  </a:cubicBezTo>
                  <a:cubicBezTo>
                    <a:pt x="1" y="6329"/>
                    <a:pt x="1828" y="8155"/>
                    <a:pt x="4078" y="8155"/>
                  </a:cubicBezTo>
                  <a:lnTo>
                    <a:pt x="4241" y="8155"/>
                  </a:lnTo>
                  <a:cubicBezTo>
                    <a:pt x="6492" y="8155"/>
                    <a:pt x="8319" y="6329"/>
                    <a:pt x="8319" y="4078"/>
                  </a:cubicBezTo>
                  <a:cubicBezTo>
                    <a:pt x="8319" y="1827"/>
                    <a:pt x="6492" y="0"/>
                    <a:pt x="4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77"/>
            <p:cNvSpPr/>
            <p:nvPr/>
          </p:nvSpPr>
          <p:spPr>
            <a:xfrm>
              <a:off x="4128025" y="1459150"/>
              <a:ext cx="760075" cy="566550"/>
            </a:xfrm>
            <a:custGeom>
              <a:rect b="b" l="l" r="r" t="t"/>
              <a:pathLst>
                <a:path extrusionOk="0" h="22662" w="30403">
                  <a:moveTo>
                    <a:pt x="4570" y="1"/>
                  </a:moveTo>
                  <a:cubicBezTo>
                    <a:pt x="2902" y="1"/>
                    <a:pt x="1338" y="1040"/>
                    <a:pt x="751" y="2698"/>
                  </a:cubicBezTo>
                  <a:cubicBezTo>
                    <a:pt x="1" y="4819"/>
                    <a:pt x="1077" y="7167"/>
                    <a:pt x="3198" y="7918"/>
                  </a:cubicBezTo>
                  <a:cubicBezTo>
                    <a:pt x="10700" y="10625"/>
                    <a:pt x="17485" y="15257"/>
                    <a:pt x="22802" y="21259"/>
                  </a:cubicBezTo>
                  <a:cubicBezTo>
                    <a:pt x="23585" y="22205"/>
                    <a:pt x="24727" y="22662"/>
                    <a:pt x="25868" y="22662"/>
                  </a:cubicBezTo>
                  <a:cubicBezTo>
                    <a:pt x="26814" y="22662"/>
                    <a:pt x="27760" y="22336"/>
                    <a:pt x="28543" y="21651"/>
                  </a:cubicBezTo>
                  <a:cubicBezTo>
                    <a:pt x="30239" y="20150"/>
                    <a:pt x="30402" y="17573"/>
                    <a:pt x="28902" y="15877"/>
                  </a:cubicBezTo>
                  <a:cubicBezTo>
                    <a:pt x="22704" y="8831"/>
                    <a:pt x="14778" y="3416"/>
                    <a:pt x="5970" y="252"/>
                  </a:cubicBezTo>
                  <a:cubicBezTo>
                    <a:pt x="5508" y="81"/>
                    <a:pt x="5035" y="1"/>
                    <a:pt x="4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77"/>
            <p:cNvSpPr/>
            <p:nvPr/>
          </p:nvSpPr>
          <p:spPr>
            <a:xfrm>
              <a:off x="3128225" y="4072775"/>
              <a:ext cx="1343975" cy="436125"/>
            </a:xfrm>
            <a:custGeom>
              <a:rect b="b" l="l" r="r" t="t"/>
              <a:pathLst>
                <a:path extrusionOk="0" h="17445" w="53759">
                  <a:moveTo>
                    <a:pt x="49273" y="1"/>
                  </a:moveTo>
                  <a:cubicBezTo>
                    <a:pt x="48229" y="1"/>
                    <a:pt x="47185" y="400"/>
                    <a:pt x="46386" y="1200"/>
                  </a:cubicBezTo>
                  <a:cubicBezTo>
                    <a:pt x="41167" y="6419"/>
                    <a:pt x="34252" y="9289"/>
                    <a:pt x="26880" y="9289"/>
                  </a:cubicBezTo>
                  <a:cubicBezTo>
                    <a:pt x="19507" y="9289"/>
                    <a:pt x="12592" y="6419"/>
                    <a:pt x="7373" y="1200"/>
                  </a:cubicBezTo>
                  <a:cubicBezTo>
                    <a:pt x="6570" y="413"/>
                    <a:pt x="5519" y="13"/>
                    <a:pt x="4470" y="13"/>
                  </a:cubicBezTo>
                  <a:cubicBezTo>
                    <a:pt x="3431" y="13"/>
                    <a:pt x="2394" y="404"/>
                    <a:pt x="1599" y="1200"/>
                  </a:cubicBezTo>
                  <a:cubicBezTo>
                    <a:pt x="1" y="2798"/>
                    <a:pt x="1" y="5375"/>
                    <a:pt x="1599" y="6973"/>
                  </a:cubicBezTo>
                  <a:cubicBezTo>
                    <a:pt x="8351" y="13726"/>
                    <a:pt x="17322" y="17444"/>
                    <a:pt x="26880" y="17444"/>
                  </a:cubicBezTo>
                  <a:cubicBezTo>
                    <a:pt x="36437" y="17444"/>
                    <a:pt x="45408" y="13726"/>
                    <a:pt x="52160" y="6973"/>
                  </a:cubicBezTo>
                  <a:cubicBezTo>
                    <a:pt x="53758" y="5375"/>
                    <a:pt x="53758" y="2798"/>
                    <a:pt x="52160" y="1200"/>
                  </a:cubicBezTo>
                  <a:cubicBezTo>
                    <a:pt x="51361" y="400"/>
                    <a:pt x="50317" y="1"/>
                    <a:pt x="49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3" name="Google Shape;763;p77"/>
          <p:cNvSpPr/>
          <p:nvPr/>
        </p:nvSpPr>
        <p:spPr>
          <a:xfrm>
            <a:off x="2233145" y="2684646"/>
            <a:ext cx="11720" cy="768"/>
          </a:xfrm>
          <a:custGeom>
            <a:rect b="b" l="l" r="r" t="t"/>
            <a:pathLst>
              <a:path extrusionOk="0" h="26" w="397">
                <a:moveTo>
                  <a:pt x="397" y="1"/>
                </a:moveTo>
                <a:lnTo>
                  <a:pt x="397" y="1"/>
                </a:lnTo>
                <a:cubicBezTo>
                  <a:pt x="267" y="3"/>
                  <a:pt x="136" y="5"/>
                  <a:pt x="1" y="10"/>
                </a:cubicBezTo>
                <a:cubicBezTo>
                  <a:pt x="244" y="18"/>
                  <a:pt x="389" y="25"/>
                  <a:pt x="389" y="25"/>
                </a:cubicBezTo>
                <a:lnTo>
                  <a:pt x="397" y="1"/>
                </a:lnTo>
                <a:close/>
              </a:path>
            </a:pathLst>
          </a:custGeom>
          <a:solidFill>
            <a:srgbClr val="A634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4" name="Google Shape;764;p77"/>
          <p:cNvCxnSpPr/>
          <p:nvPr/>
        </p:nvCxnSpPr>
        <p:spPr>
          <a:xfrm>
            <a:off x="2886575" y="2307050"/>
            <a:ext cx="241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5" name="Google Shape;765;p77"/>
          <p:cNvSpPr txBox="1"/>
          <p:nvPr/>
        </p:nvSpPr>
        <p:spPr>
          <a:xfrm>
            <a:off x="5934075" y="911300"/>
            <a:ext cx="1473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MERCURY</a:t>
            </a:r>
            <a:endParaRPr sz="160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766" name="Google Shape;766;p77"/>
          <p:cNvSpPr txBox="1"/>
          <p:nvPr/>
        </p:nvSpPr>
        <p:spPr>
          <a:xfrm>
            <a:off x="5934075" y="1820813"/>
            <a:ext cx="1473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VENUS</a:t>
            </a:r>
            <a:endParaRPr sz="160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767" name="Google Shape;767;p77"/>
          <p:cNvSpPr txBox="1"/>
          <p:nvPr/>
        </p:nvSpPr>
        <p:spPr>
          <a:xfrm>
            <a:off x="5934075" y="2730350"/>
            <a:ext cx="1473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MARS</a:t>
            </a:r>
            <a:endParaRPr sz="160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768" name="Google Shape;768;p77"/>
          <p:cNvSpPr txBox="1"/>
          <p:nvPr/>
        </p:nvSpPr>
        <p:spPr>
          <a:xfrm>
            <a:off x="5934075" y="3639875"/>
            <a:ext cx="1473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NEPTUNE</a:t>
            </a:r>
            <a:endParaRPr sz="160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769" name="Google Shape;769;p77"/>
          <p:cNvSpPr/>
          <p:nvPr/>
        </p:nvSpPr>
        <p:spPr>
          <a:xfrm>
            <a:off x="-984458" y="2035922"/>
            <a:ext cx="3880260" cy="3879522"/>
          </a:xfrm>
          <a:custGeom>
            <a:rect b="b" l="l" r="r" t="t"/>
            <a:pathLst>
              <a:path extrusionOk="0" h="131409" w="131434">
                <a:moveTo>
                  <a:pt x="68339" y="0"/>
                </a:moveTo>
                <a:cubicBezTo>
                  <a:pt x="68176" y="0"/>
                  <a:pt x="68059" y="115"/>
                  <a:pt x="68053" y="268"/>
                </a:cubicBezTo>
                <a:cubicBezTo>
                  <a:pt x="68046" y="422"/>
                  <a:pt x="68167" y="552"/>
                  <a:pt x="68321" y="558"/>
                </a:cubicBezTo>
                <a:cubicBezTo>
                  <a:pt x="69422" y="601"/>
                  <a:pt x="70535" y="672"/>
                  <a:pt x="71628" y="770"/>
                </a:cubicBezTo>
                <a:cubicBezTo>
                  <a:pt x="71637" y="771"/>
                  <a:pt x="71645" y="771"/>
                  <a:pt x="71653" y="771"/>
                </a:cubicBezTo>
                <a:cubicBezTo>
                  <a:pt x="71802" y="770"/>
                  <a:pt x="71924" y="653"/>
                  <a:pt x="71931" y="504"/>
                </a:cubicBezTo>
                <a:cubicBezTo>
                  <a:pt x="71936" y="356"/>
                  <a:pt x="71826" y="229"/>
                  <a:pt x="71678" y="214"/>
                </a:cubicBezTo>
                <a:cubicBezTo>
                  <a:pt x="70575" y="117"/>
                  <a:pt x="69453" y="43"/>
                  <a:pt x="68342" y="0"/>
                </a:cubicBezTo>
                <a:cubicBezTo>
                  <a:pt x="68341" y="0"/>
                  <a:pt x="68340" y="0"/>
                  <a:pt x="68339" y="0"/>
                </a:cubicBezTo>
                <a:close/>
                <a:moveTo>
                  <a:pt x="61127" y="107"/>
                </a:moveTo>
                <a:cubicBezTo>
                  <a:pt x="61119" y="107"/>
                  <a:pt x="61112" y="108"/>
                  <a:pt x="61104" y="108"/>
                </a:cubicBezTo>
                <a:cubicBezTo>
                  <a:pt x="59995" y="186"/>
                  <a:pt x="58876" y="292"/>
                  <a:pt x="57776" y="425"/>
                </a:cubicBezTo>
                <a:cubicBezTo>
                  <a:pt x="57630" y="444"/>
                  <a:pt x="57522" y="572"/>
                  <a:pt x="57531" y="719"/>
                </a:cubicBezTo>
                <a:cubicBezTo>
                  <a:pt x="57540" y="865"/>
                  <a:pt x="57662" y="981"/>
                  <a:pt x="57809" y="981"/>
                </a:cubicBezTo>
                <a:cubicBezTo>
                  <a:pt x="57820" y="981"/>
                  <a:pt x="57832" y="981"/>
                  <a:pt x="57842" y="978"/>
                </a:cubicBezTo>
                <a:cubicBezTo>
                  <a:pt x="58933" y="848"/>
                  <a:pt x="60043" y="742"/>
                  <a:pt x="61142" y="666"/>
                </a:cubicBezTo>
                <a:cubicBezTo>
                  <a:pt x="61296" y="655"/>
                  <a:pt x="61413" y="522"/>
                  <a:pt x="61401" y="368"/>
                </a:cubicBezTo>
                <a:cubicBezTo>
                  <a:pt x="61393" y="220"/>
                  <a:pt x="61271" y="107"/>
                  <a:pt x="61127" y="107"/>
                </a:cubicBezTo>
                <a:close/>
                <a:moveTo>
                  <a:pt x="78788" y="1251"/>
                </a:moveTo>
                <a:cubicBezTo>
                  <a:pt x="78657" y="1251"/>
                  <a:pt x="78541" y="1342"/>
                  <a:pt x="78514" y="1475"/>
                </a:cubicBezTo>
                <a:cubicBezTo>
                  <a:pt x="78484" y="1626"/>
                  <a:pt x="78580" y="1773"/>
                  <a:pt x="78732" y="1804"/>
                </a:cubicBezTo>
                <a:cubicBezTo>
                  <a:pt x="79819" y="2024"/>
                  <a:pt x="80905" y="2273"/>
                  <a:pt x="81963" y="2545"/>
                </a:cubicBezTo>
                <a:cubicBezTo>
                  <a:pt x="81982" y="2550"/>
                  <a:pt x="82002" y="2553"/>
                  <a:pt x="82023" y="2553"/>
                </a:cubicBezTo>
                <a:cubicBezTo>
                  <a:pt x="82026" y="2553"/>
                  <a:pt x="82029" y="2553"/>
                  <a:pt x="82032" y="2553"/>
                </a:cubicBezTo>
                <a:lnTo>
                  <a:pt x="82033" y="2553"/>
                </a:lnTo>
                <a:cubicBezTo>
                  <a:pt x="82034" y="2553"/>
                  <a:pt x="82034" y="2553"/>
                  <a:pt x="82035" y="2553"/>
                </a:cubicBezTo>
                <a:cubicBezTo>
                  <a:pt x="82174" y="2553"/>
                  <a:pt x="82292" y="2449"/>
                  <a:pt x="82310" y="2310"/>
                </a:cubicBezTo>
                <a:cubicBezTo>
                  <a:pt x="82328" y="2170"/>
                  <a:pt x="82238" y="2040"/>
                  <a:pt x="82102" y="2005"/>
                </a:cubicBezTo>
                <a:cubicBezTo>
                  <a:pt x="81035" y="1731"/>
                  <a:pt x="79939" y="1479"/>
                  <a:pt x="78844" y="1257"/>
                </a:cubicBezTo>
                <a:cubicBezTo>
                  <a:pt x="78825" y="1253"/>
                  <a:pt x="78806" y="1251"/>
                  <a:pt x="78788" y="1251"/>
                </a:cubicBezTo>
                <a:close/>
                <a:moveTo>
                  <a:pt x="50715" y="1679"/>
                </a:moveTo>
                <a:cubicBezTo>
                  <a:pt x="50693" y="1679"/>
                  <a:pt x="50670" y="1682"/>
                  <a:pt x="50648" y="1688"/>
                </a:cubicBezTo>
                <a:cubicBezTo>
                  <a:pt x="49558" y="1944"/>
                  <a:pt x="48471" y="2229"/>
                  <a:pt x="47414" y="2535"/>
                </a:cubicBezTo>
                <a:cubicBezTo>
                  <a:pt x="47280" y="2573"/>
                  <a:pt x="47196" y="2705"/>
                  <a:pt x="47215" y="2842"/>
                </a:cubicBezTo>
                <a:cubicBezTo>
                  <a:pt x="47235" y="2980"/>
                  <a:pt x="47352" y="3082"/>
                  <a:pt x="47492" y="3082"/>
                </a:cubicBezTo>
                <a:cubicBezTo>
                  <a:pt x="47518" y="3082"/>
                  <a:pt x="47545" y="3079"/>
                  <a:pt x="47569" y="3070"/>
                </a:cubicBezTo>
                <a:cubicBezTo>
                  <a:pt x="48617" y="2766"/>
                  <a:pt x="49696" y="2483"/>
                  <a:pt x="50775" y="2229"/>
                </a:cubicBezTo>
                <a:cubicBezTo>
                  <a:pt x="50925" y="2195"/>
                  <a:pt x="51018" y="2045"/>
                  <a:pt x="50983" y="1895"/>
                </a:cubicBezTo>
                <a:cubicBezTo>
                  <a:pt x="50954" y="1767"/>
                  <a:pt x="50841" y="1679"/>
                  <a:pt x="50715" y="1679"/>
                </a:cubicBezTo>
                <a:close/>
                <a:moveTo>
                  <a:pt x="88904" y="4169"/>
                </a:moveTo>
                <a:cubicBezTo>
                  <a:pt x="88792" y="4169"/>
                  <a:pt x="88685" y="4238"/>
                  <a:pt x="88643" y="4349"/>
                </a:cubicBezTo>
                <a:cubicBezTo>
                  <a:pt x="88587" y="4496"/>
                  <a:pt x="88663" y="4658"/>
                  <a:pt x="88810" y="4712"/>
                </a:cubicBezTo>
                <a:cubicBezTo>
                  <a:pt x="89837" y="5101"/>
                  <a:pt x="90871" y="5522"/>
                  <a:pt x="91883" y="5967"/>
                </a:cubicBezTo>
                <a:cubicBezTo>
                  <a:pt x="91918" y="5982"/>
                  <a:pt x="91957" y="5991"/>
                  <a:pt x="91995" y="5991"/>
                </a:cubicBezTo>
                <a:cubicBezTo>
                  <a:pt x="92128" y="5991"/>
                  <a:pt x="92241" y="5897"/>
                  <a:pt x="92269" y="5768"/>
                </a:cubicBezTo>
                <a:cubicBezTo>
                  <a:pt x="92296" y="5640"/>
                  <a:pt x="92228" y="5508"/>
                  <a:pt x="92108" y="5456"/>
                </a:cubicBezTo>
                <a:cubicBezTo>
                  <a:pt x="91087" y="5007"/>
                  <a:pt x="90044" y="4582"/>
                  <a:pt x="89006" y="4189"/>
                </a:cubicBezTo>
                <a:cubicBezTo>
                  <a:pt x="88973" y="4175"/>
                  <a:pt x="88938" y="4169"/>
                  <a:pt x="88904" y="4169"/>
                </a:cubicBezTo>
                <a:close/>
                <a:moveTo>
                  <a:pt x="40690" y="4910"/>
                </a:moveTo>
                <a:cubicBezTo>
                  <a:pt x="40654" y="4910"/>
                  <a:pt x="40618" y="4917"/>
                  <a:pt x="40583" y="4932"/>
                </a:cubicBezTo>
                <a:cubicBezTo>
                  <a:pt x="39560" y="5356"/>
                  <a:pt x="38534" y="5811"/>
                  <a:pt x="37533" y="6288"/>
                </a:cubicBezTo>
                <a:cubicBezTo>
                  <a:pt x="37416" y="6343"/>
                  <a:pt x="37353" y="6474"/>
                  <a:pt x="37381" y="6601"/>
                </a:cubicBezTo>
                <a:cubicBezTo>
                  <a:pt x="37410" y="6728"/>
                  <a:pt x="37523" y="6818"/>
                  <a:pt x="37653" y="6819"/>
                </a:cubicBezTo>
                <a:cubicBezTo>
                  <a:pt x="37694" y="6819"/>
                  <a:pt x="37736" y="6809"/>
                  <a:pt x="37773" y="6791"/>
                </a:cubicBezTo>
                <a:cubicBezTo>
                  <a:pt x="38766" y="6319"/>
                  <a:pt x="39782" y="5867"/>
                  <a:pt x="40796" y="5447"/>
                </a:cubicBezTo>
                <a:cubicBezTo>
                  <a:pt x="40938" y="5388"/>
                  <a:pt x="41005" y="5225"/>
                  <a:pt x="40947" y="5082"/>
                </a:cubicBezTo>
                <a:cubicBezTo>
                  <a:pt x="40902" y="4975"/>
                  <a:pt x="40799" y="4910"/>
                  <a:pt x="40690" y="4910"/>
                </a:cubicBezTo>
                <a:close/>
                <a:moveTo>
                  <a:pt x="98432" y="8692"/>
                </a:moveTo>
                <a:cubicBezTo>
                  <a:pt x="98335" y="8692"/>
                  <a:pt x="98242" y="8742"/>
                  <a:pt x="98190" y="8831"/>
                </a:cubicBezTo>
                <a:cubicBezTo>
                  <a:pt x="98113" y="8964"/>
                  <a:pt x="98157" y="9133"/>
                  <a:pt x="98289" y="9211"/>
                </a:cubicBezTo>
                <a:cubicBezTo>
                  <a:pt x="99241" y="9761"/>
                  <a:pt x="100193" y="10345"/>
                  <a:pt x="101119" y="10943"/>
                </a:cubicBezTo>
                <a:cubicBezTo>
                  <a:pt x="101165" y="10972"/>
                  <a:pt x="101217" y="10989"/>
                  <a:pt x="101271" y="10989"/>
                </a:cubicBezTo>
                <a:cubicBezTo>
                  <a:pt x="101394" y="10989"/>
                  <a:pt x="101502" y="10907"/>
                  <a:pt x="101537" y="10788"/>
                </a:cubicBezTo>
                <a:cubicBezTo>
                  <a:pt x="101573" y="10670"/>
                  <a:pt x="101526" y="10543"/>
                  <a:pt x="101422" y="10475"/>
                </a:cubicBezTo>
                <a:cubicBezTo>
                  <a:pt x="100489" y="9870"/>
                  <a:pt x="99529" y="9283"/>
                  <a:pt x="98568" y="8728"/>
                </a:cubicBezTo>
                <a:cubicBezTo>
                  <a:pt x="98525" y="8704"/>
                  <a:pt x="98478" y="8692"/>
                  <a:pt x="98432" y="8692"/>
                </a:cubicBezTo>
                <a:close/>
                <a:moveTo>
                  <a:pt x="31326" y="9711"/>
                </a:moveTo>
                <a:cubicBezTo>
                  <a:pt x="31276" y="9711"/>
                  <a:pt x="31225" y="9724"/>
                  <a:pt x="31179" y="9753"/>
                </a:cubicBezTo>
                <a:cubicBezTo>
                  <a:pt x="30240" y="10333"/>
                  <a:pt x="29300" y="10949"/>
                  <a:pt x="28385" y="11583"/>
                </a:cubicBezTo>
                <a:cubicBezTo>
                  <a:pt x="28160" y="11738"/>
                  <a:pt x="28271" y="12091"/>
                  <a:pt x="28543" y="12091"/>
                </a:cubicBezTo>
                <a:cubicBezTo>
                  <a:pt x="28600" y="12091"/>
                  <a:pt x="28656" y="12073"/>
                  <a:pt x="28703" y="12042"/>
                </a:cubicBezTo>
                <a:cubicBezTo>
                  <a:pt x="29610" y="11413"/>
                  <a:pt x="30543" y="10803"/>
                  <a:pt x="31473" y="10227"/>
                </a:cubicBezTo>
                <a:cubicBezTo>
                  <a:pt x="31604" y="10145"/>
                  <a:pt x="31644" y="9974"/>
                  <a:pt x="31564" y="9844"/>
                </a:cubicBezTo>
                <a:cubicBezTo>
                  <a:pt x="31511" y="9758"/>
                  <a:pt x="31419" y="9711"/>
                  <a:pt x="31326" y="9711"/>
                </a:cubicBezTo>
                <a:close/>
                <a:moveTo>
                  <a:pt x="107100" y="14679"/>
                </a:moveTo>
                <a:cubicBezTo>
                  <a:pt x="107019" y="14679"/>
                  <a:pt x="106939" y="14715"/>
                  <a:pt x="106884" y="14782"/>
                </a:cubicBezTo>
                <a:cubicBezTo>
                  <a:pt x="106787" y="14901"/>
                  <a:pt x="106803" y="15075"/>
                  <a:pt x="106921" y="15174"/>
                </a:cubicBezTo>
                <a:cubicBezTo>
                  <a:pt x="107777" y="15870"/>
                  <a:pt x="108622" y="16598"/>
                  <a:pt x="109437" y="17336"/>
                </a:cubicBezTo>
                <a:cubicBezTo>
                  <a:pt x="109487" y="17381"/>
                  <a:pt x="109555" y="17407"/>
                  <a:pt x="109623" y="17407"/>
                </a:cubicBezTo>
                <a:cubicBezTo>
                  <a:pt x="109878" y="17407"/>
                  <a:pt x="109999" y="17092"/>
                  <a:pt x="109810" y="16921"/>
                </a:cubicBezTo>
                <a:cubicBezTo>
                  <a:pt x="108988" y="16178"/>
                  <a:pt x="108136" y="15444"/>
                  <a:pt x="107274" y="14741"/>
                </a:cubicBezTo>
                <a:cubicBezTo>
                  <a:pt x="107223" y="14699"/>
                  <a:pt x="107161" y="14679"/>
                  <a:pt x="107100" y="14679"/>
                </a:cubicBezTo>
                <a:close/>
                <a:moveTo>
                  <a:pt x="22849" y="15951"/>
                </a:moveTo>
                <a:cubicBezTo>
                  <a:pt x="22785" y="15951"/>
                  <a:pt x="22720" y="15974"/>
                  <a:pt x="22667" y="16019"/>
                </a:cubicBezTo>
                <a:cubicBezTo>
                  <a:pt x="21825" y="16751"/>
                  <a:pt x="20994" y="17509"/>
                  <a:pt x="20198" y="18274"/>
                </a:cubicBezTo>
                <a:cubicBezTo>
                  <a:pt x="20016" y="18448"/>
                  <a:pt x="20139" y="18754"/>
                  <a:pt x="20391" y="18754"/>
                </a:cubicBezTo>
                <a:cubicBezTo>
                  <a:pt x="20391" y="18754"/>
                  <a:pt x="20392" y="18754"/>
                  <a:pt x="20392" y="18754"/>
                </a:cubicBezTo>
                <a:cubicBezTo>
                  <a:pt x="20464" y="18754"/>
                  <a:pt x="20533" y="18728"/>
                  <a:pt x="20585" y="18676"/>
                </a:cubicBezTo>
                <a:cubicBezTo>
                  <a:pt x="21374" y="17919"/>
                  <a:pt x="22198" y="17167"/>
                  <a:pt x="23033" y="16442"/>
                </a:cubicBezTo>
                <a:cubicBezTo>
                  <a:pt x="23149" y="16341"/>
                  <a:pt x="23162" y="16164"/>
                  <a:pt x="23061" y="16047"/>
                </a:cubicBezTo>
                <a:cubicBezTo>
                  <a:pt x="23005" y="15984"/>
                  <a:pt x="22928" y="15951"/>
                  <a:pt x="22849" y="15951"/>
                </a:cubicBezTo>
                <a:close/>
                <a:moveTo>
                  <a:pt x="114700" y="21973"/>
                </a:moveTo>
                <a:cubicBezTo>
                  <a:pt x="114634" y="21973"/>
                  <a:pt x="114568" y="21996"/>
                  <a:pt x="114514" y="22044"/>
                </a:cubicBezTo>
                <a:cubicBezTo>
                  <a:pt x="114400" y="22145"/>
                  <a:pt x="114388" y="22319"/>
                  <a:pt x="114487" y="22434"/>
                </a:cubicBezTo>
                <a:cubicBezTo>
                  <a:pt x="115222" y="23262"/>
                  <a:pt x="115941" y="24115"/>
                  <a:pt x="116624" y="24967"/>
                </a:cubicBezTo>
                <a:cubicBezTo>
                  <a:pt x="116677" y="25034"/>
                  <a:pt x="116758" y="25072"/>
                  <a:pt x="116843" y="25072"/>
                </a:cubicBezTo>
                <a:lnTo>
                  <a:pt x="116841" y="25072"/>
                </a:lnTo>
                <a:cubicBezTo>
                  <a:pt x="116842" y="25072"/>
                  <a:pt x="116842" y="25072"/>
                  <a:pt x="116843" y="25072"/>
                </a:cubicBezTo>
                <a:cubicBezTo>
                  <a:pt x="117076" y="25072"/>
                  <a:pt x="117206" y="24802"/>
                  <a:pt x="117060" y="24619"/>
                </a:cubicBezTo>
                <a:cubicBezTo>
                  <a:pt x="116371" y="23758"/>
                  <a:pt x="115646" y="22899"/>
                  <a:pt x="114906" y="22064"/>
                </a:cubicBezTo>
                <a:cubicBezTo>
                  <a:pt x="114850" y="22003"/>
                  <a:pt x="114775" y="21973"/>
                  <a:pt x="114700" y="21973"/>
                </a:cubicBezTo>
                <a:close/>
                <a:moveTo>
                  <a:pt x="15476" y="23465"/>
                </a:moveTo>
                <a:cubicBezTo>
                  <a:pt x="15395" y="23465"/>
                  <a:pt x="15315" y="23500"/>
                  <a:pt x="15259" y="23568"/>
                </a:cubicBezTo>
                <a:cubicBezTo>
                  <a:pt x="14552" y="24414"/>
                  <a:pt x="13853" y="25296"/>
                  <a:pt x="13181" y="26189"/>
                </a:cubicBezTo>
                <a:cubicBezTo>
                  <a:pt x="13088" y="26312"/>
                  <a:pt x="13112" y="26487"/>
                  <a:pt x="13236" y="26579"/>
                </a:cubicBezTo>
                <a:cubicBezTo>
                  <a:pt x="13283" y="26617"/>
                  <a:pt x="13343" y="26637"/>
                  <a:pt x="13403" y="26637"/>
                </a:cubicBezTo>
                <a:cubicBezTo>
                  <a:pt x="13492" y="26635"/>
                  <a:pt x="13573" y="26595"/>
                  <a:pt x="13627" y="26524"/>
                </a:cubicBezTo>
                <a:cubicBezTo>
                  <a:pt x="14293" y="25638"/>
                  <a:pt x="14986" y="24765"/>
                  <a:pt x="15688" y="23926"/>
                </a:cubicBezTo>
                <a:cubicBezTo>
                  <a:pt x="15789" y="23807"/>
                  <a:pt x="15774" y="23630"/>
                  <a:pt x="15654" y="23530"/>
                </a:cubicBezTo>
                <a:cubicBezTo>
                  <a:pt x="15602" y="23487"/>
                  <a:pt x="15538" y="23465"/>
                  <a:pt x="15476" y="23465"/>
                </a:cubicBezTo>
                <a:close/>
                <a:moveTo>
                  <a:pt x="121035" y="30384"/>
                </a:moveTo>
                <a:cubicBezTo>
                  <a:pt x="120984" y="30384"/>
                  <a:pt x="120933" y="30398"/>
                  <a:pt x="120887" y="30427"/>
                </a:cubicBezTo>
                <a:cubicBezTo>
                  <a:pt x="120757" y="30508"/>
                  <a:pt x="120718" y="30678"/>
                  <a:pt x="120798" y="30809"/>
                </a:cubicBezTo>
                <a:cubicBezTo>
                  <a:pt x="121385" y="31734"/>
                  <a:pt x="121958" y="32690"/>
                  <a:pt x="122500" y="33647"/>
                </a:cubicBezTo>
                <a:cubicBezTo>
                  <a:pt x="122549" y="33735"/>
                  <a:pt x="122642" y="33790"/>
                  <a:pt x="122743" y="33790"/>
                </a:cubicBezTo>
                <a:cubicBezTo>
                  <a:pt x="122957" y="33790"/>
                  <a:pt x="123092" y="33559"/>
                  <a:pt x="122986" y="33374"/>
                </a:cubicBezTo>
                <a:cubicBezTo>
                  <a:pt x="122439" y="32407"/>
                  <a:pt x="121862" y="31444"/>
                  <a:pt x="121269" y="30509"/>
                </a:cubicBezTo>
                <a:cubicBezTo>
                  <a:pt x="121215" y="30428"/>
                  <a:pt x="121126" y="30384"/>
                  <a:pt x="121035" y="30384"/>
                </a:cubicBezTo>
                <a:close/>
                <a:moveTo>
                  <a:pt x="9391" y="32068"/>
                </a:moveTo>
                <a:cubicBezTo>
                  <a:pt x="9295" y="32068"/>
                  <a:pt x="9203" y="32118"/>
                  <a:pt x="9151" y="32207"/>
                </a:cubicBezTo>
                <a:cubicBezTo>
                  <a:pt x="8583" y="33159"/>
                  <a:pt x="8035" y="34142"/>
                  <a:pt x="7517" y="35128"/>
                </a:cubicBezTo>
                <a:cubicBezTo>
                  <a:pt x="7420" y="35313"/>
                  <a:pt x="7554" y="35537"/>
                  <a:pt x="7765" y="35537"/>
                </a:cubicBezTo>
                <a:cubicBezTo>
                  <a:pt x="7868" y="35537"/>
                  <a:pt x="7963" y="35479"/>
                  <a:pt x="8010" y="35388"/>
                </a:cubicBezTo>
                <a:cubicBezTo>
                  <a:pt x="8524" y="34412"/>
                  <a:pt x="9069" y="33437"/>
                  <a:pt x="9629" y="32491"/>
                </a:cubicBezTo>
                <a:cubicBezTo>
                  <a:pt x="9709" y="32358"/>
                  <a:pt x="9666" y="32186"/>
                  <a:pt x="9533" y="32108"/>
                </a:cubicBezTo>
                <a:cubicBezTo>
                  <a:pt x="9488" y="32081"/>
                  <a:pt x="9439" y="32068"/>
                  <a:pt x="9391" y="32068"/>
                </a:cubicBezTo>
                <a:close/>
                <a:moveTo>
                  <a:pt x="125934" y="39681"/>
                </a:moveTo>
                <a:cubicBezTo>
                  <a:pt x="125898" y="39681"/>
                  <a:pt x="125861" y="39688"/>
                  <a:pt x="125825" y="39703"/>
                </a:cubicBezTo>
                <a:cubicBezTo>
                  <a:pt x="125680" y="39765"/>
                  <a:pt x="125615" y="39935"/>
                  <a:pt x="125681" y="40078"/>
                </a:cubicBezTo>
                <a:cubicBezTo>
                  <a:pt x="126111" y="41083"/>
                  <a:pt x="126523" y="42118"/>
                  <a:pt x="126904" y="43151"/>
                </a:cubicBezTo>
                <a:cubicBezTo>
                  <a:pt x="126945" y="43260"/>
                  <a:pt x="127050" y="43334"/>
                  <a:pt x="127166" y="43334"/>
                </a:cubicBezTo>
                <a:cubicBezTo>
                  <a:pt x="127199" y="43334"/>
                  <a:pt x="127231" y="43328"/>
                  <a:pt x="127262" y="43316"/>
                </a:cubicBezTo>
                <a:cubicBezTo>
                  <a:pt x="127406" y="43264"/>
                  <a:pt x="127481" y="43103"/>
                  <a:pt x="127427" y="42959"/>
                </a:cubicBezTo>
                <a:cubicBezTo>
                  <a:pt x="127043" y="41916"/>
                  <a:pt x="126628" y="40874"/>
                  <a:pt x="126195" y="39859"/>
                </a:cubicBezTo>
                <a:cubicBezTo>
                  <a:pt x="126152" y="39749"/>
                  <a:pt x="126046" y="39681"/>
                  <a:pt x="125934" y="39681"/>
                </a:cubicBezTo>
                <a:close/>
                <a:moveTo>
                  <a:pt x="4764" y="41540"/>
                </a:moveTo>
                <a:cubicBezTo>
                  <a:pt x="4654" y="41540"/>
                  <a:pt x="4550" y="41606"/>
                  <a:pt x="4506" y="41714"/>
                </a:cubicBezTo>
                <a:cubicBezTo>
                  <a:pt x="4099" y="42751"/>
                  <a:pt x="3715" y="43811"/>
                  <a:pt x="3364" y="44864"/>
                </a:cubicBezTo>
                <a:cubicBezTo>
                  <a:pt x="3316" y="45010"/>
                  <a:pt x="3394" y="45168"/>
                  <a:pt x="3541" y="45217"/>
                </a:cubicBezTo>
                <a:cubicBezTo>
                  <a:pt x="3569" y="45227"/>
                  <a:pt x="3599" y="45231"/>
                  <a:pt x="3630" y="45232"/>
                </a:cubicBezTo>
                <a:cubicBezTo>
                  <a:pt x="3750" y="45231"/>
                  <a:pt x="3856" y="45154"/>
                  <a:pt x="3894" y="45041"/>
                </a:cubicBezTo>
                <a:cubicBezTo>
                  <a:pt x="4241" y="43998"/>
                  <a:pt x="4622" y="42947"/>
                  <a:pt x="5026" y="41917"/>
                </a:cubicBezTo>
                <a:cubicBezTo>
                  <a:pt x="5080" y="41774"/>
                  <a:pt x="5009" y="41615"/>
                  <a:pt x="4867" y="41560"/>
                </a:cubicBezTo>
                <a:cubicBezTo>
                  <a:pt x="4833" y="41547"/>
                  <a:pt x="4799" y="41540"/>
                  <a:pt x="4764" y="41540"/>
                </a:cubicBezTo>
                <a:close/>
                <a:moveTo>
                  <a:pt x="129280" y="49669"/>
                </a:moveTo>
                <a:cubicBezTo>
                  <a:pt x="129257" y="49669"/>
                  <a:pt x="129234" y="49671"/>
                  <a:pt x="129212" y="49677"/>
                </a:cubicBezTo>
                <a:cubicBezTo>
                  <a:pt x="129061" y="49715"/>
                  <a:pt x="128970" y="49866"/>
                  <a:pt x="129008" y="50016"/>
                </a:cubicBezTo>
                <a:cubicBezTo>
                  <a:pt x="129270" y="51079"/>
                  <a:pt x="129509" y="52168"/>
                  <a:pt x="129718" y="53252"/>
                </a:cubicBezTo>
                <a:cubicBezTo>
                  <a:pt x="129744" y="53384"/>
                  <a:pt x="129858" y="53478"/>
                  <a:pt x="129992" y="53478"/>
                </a:cubicBezTo>
                <a:cubicBezTo>
                  <a:pt x="130009" y="53478"/>
                  <a:pt x="130028" y="53477"/>
                  <a:pt x="130046" y="53473"/>
                </a:cubicBezTo>
                <a:cubicBezTo>
                  <a:pt x="130197" y="53444"/>
                  <a:pt x="130296" y="53298"/>
                  <a:pt x="130267" y="53146"/>
                </a:cubicBezTo>
                <a:cubicBezTo>
                  <a:pt x="130055" y="52052"/>
                  <a:pt x="129813" y="50954"/>
                  <a:pt x="129549" y="49881"/>
                </a:cubicBezTo>
                <a:cubicBezTo>
                  <a:pt x="129519" y="49754"/>
                  <a:pt x="129405" y="49669"/>
                  <a:pt x="129280" y="49669"/>
                </a:cubicBezTo>
                <a:close/>
                <a:moveTo>
                  <a:pt x="1735" y="51633"/>
                </a:moveTo>
                <a:cubicBezTo>
                  <a:pt x="1602" y="51633"/>
                  <a:pt x="1486" y="51721"/>
                  <a:pt x="1457" y="51853"/>
                </a:cubicBezTo>
                <a:cubicBezTo>
                  <a:pt x="1224" y="52941"/>
                  <a:pt x="1017" y="54046"/>
                  <a:pt x="841" y="55139"/>
                </a:cubicBezTo>
                <a:cubicBezTo>
                  <a:pt x="817" y="55290"/>
                  <a:pt x="920" y="55434"/>
                  <a:pt x="1073" y="55458"/>
                </a:cubicBezTo>
                <a:cubicBezTo>
                  <a:pt x="1087" y="55461"/>
                  <a:pt x="1102" y="55462"/>
                  <a:pt x="1117" y="55462"/>
                </a:cubicBezTo>
                <a:cubicBezTo>
                  <a:pt x="1255" y="55462"/>
                  <a:pt x="1371" y="55363"/>
                  <a:pt x="1392" y="55228"/>
                </a:cubicBezTo>
                <a:cubicBezTo>
                  <a:pt x="1567" y="54145"/>
                  <a:pt x="1773" y="53049"/>
                  <a:pt x="2004" y="51970"/>
                </a:cubicBezTo>
                <a:cubicBezTo>
                  <a:pt x="2035" y="51818"/>
                  <a:pt x="1940" y="51670"/>
                  <a:pt x="1789" y="51638"/>
                </a:cubicBezTo>
                <a:cubicBezTo>
                  <a:pt x="1771" y="51634"/>
                  <a:pt x="1753" y="51633"/>
                  <a:pt x="1735" y="51633"/>
                </a:cubicBezTo>
                <a:close/>
                <a:moveTo>
                  <a:pt x="130952" y="60064"/>
                </a:moveTo>
                <a:cubicBezTo>
                  <a:pt x="130950" y="60064"/>
                  <a:pt x="130947" y="60064"/>
                  <a:pt x="130945" y="60064"/>
                </a:cubicBezTo>
                <a:cubicBezTo>
                  <a:pt x="130791" y="60075"/>
                  <a:pt x="130676" y="60211"/>
                  <a:pt x="130688" y="60364"/>
                </a:cubicBezTo>
                <a:cubicBezTo>
                  <a:pt x="130777" y="61458"/>
                  <a:pt x="130839" y="62572"/>
                  <a:pt x="130871" y="63675"/>
                </a:cubicBezTo>
                <a:cubicBezTo>
                  <a:pt x="130877" y="63825"/>
                  <a:pt x="131001" y="63944"/>
                  <a:pt x="131151" y="63945"/>
                </a:cubicBezTo>
                <a:lnTo>
                  <a:pt x="131159" y="63945"/>
                </a:lnTo>
                <a:cubicBezTo>
                  <a:pt x="131313" y="63939"/>
                  <a:pt x="131434" y="63811"/>
                  <a:pt x="131429" y="63657"/>
                </a:cubicBezTo>
                <a:cubicBezTo>
                  <a:pt x="131395" y="62546"/>
                  <a:pt x="131334" y="61422"/>
                  <a:pt x="131244" y="60319"/>
                </a:cubicBezTo>
                <a:cubicBezTo>
                  <a:pt x="131233" y="60168"/>
                  <a:pt x="131099" y="60064"/>
                  <a:pt x="130952" y="60064"/>
                </a:cubicBezTo>
                <a:close/>
                <a:moveTo>
                  <a:pt x="349" y="62072"/>
                </a:moveTo>
                <a:cubicBezTo>
                  <a:pt x="194" y="62072"/>
                  <a:pt x="91" y="62193"/>
                  <a:pt x="84" y="62337"/>
                </a:cubicBezTo>
                <a:cubicBezTo>
                  <a:pt x="29" y="63439"/>
                  <a:pt x="0" y="64563"/>
                  <a:pt x="0" y="65679"/>
                </a:cubicBezTo>
                <a:lnTo>
                  <a:pt x="0" y="65823"/>
                </a:lnTo>
                <a:cubicBezTo>
                  <a:pt x="0" y="65976"/>
                  <a:pt x="125" y="66102"/>
                  <a:pt x="280" y="66102"/>
                </a:cubicBezTo>
                <a:lnTo>
                  <a:pt x="280" y="66101"/>
                </a:lnTo>
                <a:cubicBezTo>
                  <a:pt x="433" y="66101"/>
                  <a:pt x="558" y="65976"/>
                  <a:pt x="558" y="65823"/>
                </a:cubicBezTo>
                <a:lnTo>
                  <a:pt x="558" y="65679"/>
                </a:lnTo>
                <a:cubicBezTo>
                  <a:pt x="558" y="64573"/>
                  <a:pt x="586" y="63458"/>
                  <a:pt x="641" y="62365"/>
                </a:cubicBezTo>
                <a:cubicBezTo>
                  <a:pt x="649" y="62212"/>
                  <a:pt x="531" y="62081"/>
                  <a:pt x="376" y="62073"/>
                </a:cubicBezTo>
                <a:cubicBezTo>
                  <a:pt x="367" y="62072"/>
                  <a:pt x="358" y="62072"/>
                  <a:pt x="349" y="62072"/>
                </a:cubicBezTo>
                <a:close/>
                <a:moveTo>
                  <a:pt x="130988" y="70593"/>
                </a:moveTo>
                <a:cubicBezTo>
                  <a:pt x="130839" y="70593"/>
                  <a:pt x="130711" y="70700"/>
                  <a:pt x="130700" y="70850"/>
                </a:cubicBezTo>
                <a:cubicBezTo>
                  <a:pt x="130613" y="71948"/>
                  <a:pt x="130499" y="73057"/>
                  <a:pt x="130357" y="74146"/>
                </a:cubicBezTo>
                <a:cubicBezTo>
                  <a:pt x="130337" y="74299"/>
                  <a:pt x="130445" y="74439"/>
                  <a:pt x="130598" y="74460"/>
                </a:cubicBezTo>
                <a:cubicBezTo>
                  <a:pt x="130606" y="74460"/>
                  <a:pt x="130615" y="74461"/>
                  <a:pt x="130623" y="74461"/>
                </a:cubicBezTo>
                <a:cubicBezTo>
                  <a:pt x="130627" y="74461"/>
                  <a:pt x="130630" y="74461"/>
                  <a:pt x="130634" y="74461"/>
                </a:cubicBezTo>
                <a:cubicBezTo>
                  <a:pt x="130773" y="74461"/>
                  <a:pt x="130892" y="74357"/>
                  <a:pt x="130910" y="74218"/>
                </a:cubicBezTo>
                <a:cubicBezTo>
                  <a:pt x="131052" y="73120"/>
                  <a:pt x="131168" y="72002"/>
                  <a:pt x="131256" y="70894"/>
                </a:cubicBezTo>
                <a:cubicBezTo>
                  <a:pt x="131269" y="70740"/>
                  <a:pt x="131153" y="70605"/>
                  <a:pt x="130999" y="70594"/>
                </a:cubicBezTo>
                <a:cubicBezTo>
                  <a:pt x="130996" y="70593"/>
                  <a:pt x="130992" y="70593"/>
                  <a:pt x="130988" y="70593"/>
                </a:cubicBezTo>
                <a:close/>
                <a:moveTo>
                  <a:pt x="682" y="72740"/>
                </a:moveTo>
                <a:cubicBezTo>
                  <a:pt x="673" y="72740"/>
                  <a:pt x="665" y="72741"/>
                  <a:pt x="656" y="72741"/>
                </a:cubicBezTo>
                <a:cubicBezTo>
                  <a:pt x="502" y="72759"/>
                  <a:pt x="393" y="72896"/>
                  <a:pt x="409" y="73050"/>
                </a:cubicBezTo>
                <a:cubicBezTo>
                  <a:pt x="532" y="74150"/>
                  <a:pt x="685" y="75264"/>
                  <a:pt x="864" y="76362"/>
                </a:cubicBezTo>
                <a:cubicBezTo>
                  <a:pt x="887" y="76496"/>
                  <a:pt x="1003" y="76595"/>
                  <a:pt x="1139" y="76596"/>
                </a:cubicBezTo>
                <a:cubicBezTo>
                  <a:pt x="1154" y="76596"/>
                  <a:pt x="1170" y="76595"/>
                  <a:pt x="1185" y="76591"/>
                </a:cubicBezTo>
                <a:cubicBezTo>
                  <a:pt x="1337" y="76567"/>
                  <a:pt x="1440" y="76423"/>
                  <a:pt x="1415" y="76271"/>
                </a:cubicBezTo>
                <a:cubicBezTo>
                  <a:pt x="1237" y="75183"/>
                  <a:pt x="1086" y="74079"/>
                  <a:pt x="963" y="72987"/>
                </a:cubicBezTo>
                <a:cubicBezTo>
                  <a:pt x="945" y="72845"/>
                  <a:pt x="823" y="72740"/>
                  <a:pt x="682" y="72740"/>
                </a:cubicBezTo>
                <a:close/>
                <a:moveTo>
                  <a:pt x="129312" y="80991"/>
                </a:moveTo>
                <a:cubicBezTo>
                  <a:pt x="129187" y="80991"/>
                  <a:pt x="129072" y="81076"/>
                  <a:pt x="129041" y="81204"/>
                </a:cubicBezTo>
                <a:cubicBezTo>
                  <a:pt x="128779" y="82276"/>
                  <a:pt x="128487" y="83352"/>
                  <a:pt x="128173" y="84402"/>
                </a:cubicBezTo>
                <a:cubicBezTo>
                  <a:pt x="128127" y="84550"/>
                  <a:pt x="128211" y="84705"/>
                  <a:pt x="128359" y="84749"/>
                </a:cubicBezTo>
                <a:cubicBezTo>
                  <a:pt x="128385" y="84757"/>
                  <a:pt x="128412" y="84761"/>
                  <a:pt x="128439" y="84761"/>
                </a:cubicBezTo>
                <a:cubicBezTo>
                  <a:pt x="128562" y="84761"/>
                  <a:pt x="128671" y="84681"/>
                  <a:pt x="128706" y="84563"/>
                </a:cubicBezTo>
                <a:cubicBezTo>
                  <a:pt x="129024" y="83503"/>
                  <a:pt x="129319" y="82417"/>
                  <a:pt x="129583" y="81336"/>
                </a:cubicBezTo>
                <a:cubicBezTo>
                  <a:pt x="129619" y="81186"/>
                  <a:pt x="129528" y="81036"/>
                  <a:pt x="129378" y="80999"/>
                </a:cubicBezTo>
                <a:cubicBezTo>
                  <a:pt x="129356" y="80993"/>
                  <a:pt x="129334" y="80991"/>
                  <a:pt x="129312" y="80991"/>
                </a:cubicBezTo>
                <a:close/>
                <a:moveTo>
                  <a:pt x="2695" y="83077"/>
                </a:moveTo>
                <a:cubicBezTo>
                  <a:pt x="2670" y="83077"/>
                  <a:pt x="2645" y="83080"/>
                  <a:pt x="2620" y="83087"/>
                </a:cubicBezTo>
                <a:cubicBezTo>
                  <a:pt x="2472" y="83129"/>
                  <a:pt x="2384" y="83283"/>
                  <a:pt x="2426" y="83431"/>
                </a:cubicBezTo>
                <a:cubicBezTo>
                  <a:pt x="2727" y="84502"/>
                  <a:pt x="3058" y="85579"/>
                  <a:pt x="3409" y="86627"/>
                </a:cubicBezTo>
                <a:cubicBezTo>
                  <a:pt x="3448" y="86740"/>
                  <a:pt x="3554" y="86817"/>
                  <a:pt x="3674" y="86817"/>
                </a:cubicBezTo>
                <a:lnTo>
                  <a:pt x="3675" y="86817"/>
                </a:lnTo>
                <a:cubicBezTo>
                  <a:pt x="3865" y="86816"/>
                  <a:pt x="3999" y="86629"/>
                  <a:pt x="3939" y="86449"/>
                </a:cubicBezTo>
                <a:cubicBezTo>
                  <a:pt x="3590" y="85409"/>
                  <a:pt x="3262" y="84343"/>
                  <a:pt x="2963" y="83281"/>
                </a:cubicBezTo>
                <a:cubicBezTo>
                  <a:pt x="2930" y="83158"/>
                  <a:pt x="2817" y="83077"/>
                  <a:pt x="2695" y="83077"/>
                </a:cubicBezTo>
                <a:close/>
                <a:moveTo>
                  <a:pt x="125990" y="90986"/>
                </a:moveTo>
                <a:cubicBezTo>
                  <a:pt x="125882" y="90986"/>
                  <a:pt x="125779" y="91050"/>
                  <a:pt x="125733" y="91156"/>
                </a:cubicBezTo>
                <a:cubicBezTo>
                  <a:pt x="125301" y="92171"/>
                  <a:pt x="124839" y="93188"/>
                  <a:pt x="124357" y="94177"/>
                </a:cubicBezTo>
                <a:cubicBezTo>
                  <a:pt x="124267" y="94362"/>
                  <a:pt x="124402" y="94578"/>
                  <a:pt x="124607" y="94579"/>
                </a:cubicBezTo>
                <a:lnTo>
                  <a:pt x="124607" y="94578"/>
                </a:lnTo>
                <a:cubicBezTo>
                  <a:pt x="124714" y="94578"/>
                  <a:pt x="124811" y="94517"/>
                  <a:pt x="124859" y="94422"/>
                </a:cubicBezTo>
                <a:cubicBezTo>
                  <a:pt x="125344" y="93425"/>
                  <a:pt x="125811" y="92400"/>
                  <a:pt x="126247" y="91375"/>
                </a:cubicBezTo>
                <a:cubicBezTo>
                  <a:pt x="126308" y="91233"/>
                  <a:pt x="126241" y="91068"/>
                  <a:pt x="126099" y="91009"/>
                </a:cubicBezTo>
                <a:cubicBezTo>
                  <a:pt x="126064" y="90994"/>
                  <a:pt x="126027" y="90986"/>
                  <a:pt x="125990" y="90986"/>
                </a:cubicBezTo>
                <a:close/>
                <a:moveTo>
                  <a:pt x="6343" y="92949"/>
                </a:moveTo>
                <a:cubicBezTo>
                  <a:pt x="6303" y="92949"/>
                  <a:pt x="6263" y="92957"/>
                  <a:pt x="6225" y="92975"/>
                </a:cubicBezTo>
                <a:cubicBezTo>
                  <a:pt x="6083" y="93040"/>
                  <a:pt x="6022" y="93210"/>
                  <a:pt x="6092" y="93351"/>
                </a:cubicBezTo>
                <a:cubicBezTo>
                  <a:pt x="6558" y="94355"/>
                  <a:pt x="7058" y="95361"/>
                  <a:pt x="7575" y="96341"/>
                </a:cubicBezTo>
                <a:cubicBezTo>
                  <a:pt x="7624" y="96432"/>
                  <a:pt x="7719" y="96489"/>
                  <a:pt x="7823" y="96489"/>
                </a:cubicBezTo>
                <a:lnTo>
                  <a:pt x="7822" y="96489"/>
                </a:lnTo>
                <a:cubicBezTo>
                  <a:pt x="7822" y="96489"/>
                  <a:pt x="7823" y="96489"/>
                  <a:pt x="7823" y="96489"/>
                </a:cubicBezTo>
                <a:cubicBezTo>
                  <a:pt x="8032" y="96489"/>
                  <a:pt x="8167" y="96266"/>
                  <a:pt x="8069" y="96080"/>
                </a:cubicBezTo>
                <a:cubicBezTo>
                  <a:pt x="7555" y="95109"/>
                  <a:pt x="7060" y="94111"/>
                  <a:pt x="6597" y="93116"/>
                </a:cubicBezTo>
                <a:cubicBezTo>
                  <a:pt x="6552" y="93011"/>
                  <a:pt x="6449" y="92949"/>
                  <a:pt x="6343" y="92949"/>
                </a:cubicBezTo>
                <a:close/>
                <a:moveTo>
                  <a:pt x="121101" y="100315"/>
                </a:moveTo>
                <a:cubicBezTo>
                  <a:pt x="121006" y="100315"/>
                  <a:pt x="120913" y="100362"/>
                  <a:pt x="120861" y="100450"/>
                </a:cubicBezTo>
                <a:cubicBezTo>
                  <a:pt x="120275" y="101378"/>
                  <a:pt x="119654" y="102306"/>
                  <a:pt x="119018" y="103208"/>
                </a:cubicBezTo>
                <a:cubicBezTo>
                  <a:pt x="118888" y="103393"/>
                  <a:pt x="119020" y="103647"/>
                  <a:pt x="119246" y="103648"/>
                </a:cubicBezTo>
                <a:lnTo>
                  <a:pt x="119246" y="103647"/>
                </a:lnTo>
                <a:cubicBezTo>
                  <a:pt x="119247" y="103647"/>
                  <a:pt x="119248" y="103647"/>
                  <a:pt x="119249" y="103647"/>
                </a:cubicBezTo>
                <a:cubicBezTo>
                  <a:pt x="119339" y="103647"/>
                  <a:pt x="119422" y="103603"/>
                  <a:pt x="119474" y="103529"/>
                </a:cubicBezTo>
                <a:cubicBezTo>
                  <a:pt x="120116" y="102620"/>
                  <a:pt x="120741" y="101683"/>
                  <a:pt x="121333" y="100748"/>
                </a:cubicBezTo>
                <a:cubicBezTo>
                  <a:pt x="121419" y="100616"/>
                  <a:pt x="121381" y="100441"/>
                  <a:pt x="121249" y="100358"/>
                </a:cubicBezTo>
                <a:cubicBezTo>
                  <a:pt x="121203" y="100329"/>
                  <a:pt x="121151" y="100315"/>
                  <a:pt x="121101" y="100315"/>
                </a:cubicBezTo>
                <a:close/>
                <a:moveTo>
                  <a:pt x="11536" y="102109"/>
                </a:moveTo>
                <a:cubicBezTo>
                  <a:pt x="11482" y="102109"/>
                  <a:pt x="11428" y="102125"/>
                  <a:pt x="11380" y="102157"/>
                </a:cubicBezTo>
                <a:cubicBezTo>
                  <a:pt x="11252" y="102243"/>
                  <a:pt x="11218" y="102417"/>
                  <a:pt x="11306" y="102545"/>
                </a:cubicBezTo>
                <a:cubicBezTo>
                  <a:pt x="11929" y="103463"/>
                  <a:pt x="12583" y="104377"/>
                  <a:pt x="13251" y="105260"/>
                </a:cubicBezTo>
                <a:cubicBezTo>
                  <a:pt x="13302" y="105330"/>
                  <a:pt x="13384" y="105371"/>
                  <a:pt x="13470" y="105371"/>
                </a:cubicBezTo>
                <a:cubicBezTo>
                  <a:pt x="13471" y="105371"/>
                  <a:pt x="13472" y="105371"/>
                  <a:pt x="13473" y="105371"/>
                </a:cubicBezTo>
                <a:cubicBezTo>
                  <a:pt x="13704" y="105371"/>
                  <a:pt x="13834" y="105108"/>
                  <a:pt x="13696" y="104924"/>
                </a:cubicBezTo>
                <a:cubicBezTo>
                  <a:pt x="13034" y="104048"/>
                  <a:pt x="12384" y="103143"/>
                  <a:pt x="11767" y="102232"/>
                </a:cubicBezTo>
                <a:cubicBezTo>
                  <a:pt x="11713" y="102152"/>
                  <a:pt x="11625" y="102109"/>
                  <a:pt x="11536" y="102109"/>
                </a:cubicBezTo>
                <a:close/>
                <a:moveTo>
                  <a:pt x="114772" y="108745"/>
                </a:moveTo>
                <a:cubicBezTo>
                  <a:pt x="114695" y="108745"/>
                  <a:pt x="114618" y="108776"/>
                  <a:pt x="114563" y="108838"/>
                </a:cubicBezTo>
                <a:cubicBezTo>
                  <a:pt x="113836" y="109661"/>
                  <a:pt x="113076" y="110477"/>
                  <a:pt x="112305" y="111266"/>
                </a:cubicBezTo>
                <a:cubicBezTo>
                  <a:pt x="112131" y="111443"/>
                  <a:pt x="112257" y="111740"/>
                  <a:pt x="112504" y="111740"/>
                </a:cubicBezTo>
                <a:cubicBezTo>
                  <a:pt x="112578" y="111740"/>
                  <a:pt x="112651" y="111710"/>
                  <a:pt x="112703" y="111656"/>
                </a:cubicBezTo>
                <a:cubicBezTo>
                  <a:pt x="113481" y="110861"/>
                  <a:pt x="114247" y="110038"/>
                  <a:pt x="114981" y="109208"/>
                </a:cubicBezTo>
                <a:cubicBezTo>
                  <a:pt x="115083" y="109092"/>
                  <a:pt x="115072" y="108916"/>
                  <a:pt x="114957" y="108815"/>
                </a:cubicBezTo>
                <a:cubicBezTo>
                  <a:pt x="114904" y="108768"/>
                  <a:pt x="114838" y="108745"/>
                  <a:pt x="114772" y="108745"/>
                </a:cubicBezTo>
                <a:close/>
                <a:moveTo>
                  <a:pt x="18126" y="110318"/>
                </a:moveTo>
                <a:cubicBezTo>
                  <a:pt x="18058" y="110318"/>
                  <a:pt x="17989" y="110343"/>
                  <a:pt x="17934" y="110393"/>
                </a:cubicBezTo>
                <a:cubicBezTo>
                  <a:pt x="17823" y="110499"/>
                  <a:pt x="17818" y="110676"/>
                  <a:pt x="17924" y="110788"/>
                </a:cubicBezTo>
                <a:cubicBezTo>
                  <a:pt x="18686" y="111595"/>
                  <a:pt x="19479" y="112395"/>
                  <a:pt x="20279" y="113161"/>
                </a:cubicBezTo>
                <a:cubicBezTo>
                  <a:pt x="20332" y="113211"/>
                  <a:pt x="20400" y="113239"/>
                  <a:pt x="20472" y="113239"/>
                </a:cubicBezTo>
                <a:lnTo>
                  <a:pt x="20472" y="113238"/>
                </a:lnTo>
                <a:cubicBezTo>
                  <a:pt x="20724" y="113238"/>
                  <a:pt x="20846" y="112932"/>
                  <a:pt x="20666" y="112757"/>
                </a:cubicBezTo>
                <a:cubicBezTo>
                  <a:pt x="19870" y="111997"/>
                  <a:pt x="19085" y="111205"/>
                  <a:pt x="18329" y="110405"/>
                </a:cubicBezTo>
                <a:cubicBezTo>
                  <a:pt x="18274" y="110347"/>
                  <a:pt x="18200" y="110318"/>
                  <a:pt x="18126" y="110318"/>
                </a:cubicBezTo>
                <a:close/>
                <a:moveTo>
                  <a:pt x="107186" y="116049"/>
                </a:moveTo>
                <a:cubicBezTo>
                  <a:pt x="107124" y="116049"/>
                  <a:pt x="107061" y="116070"/>
                  <a:pt x="107009" y="116113"/>
                </a:cubicBezTo>
                <a:cubicBezTo>
                  <a:pt x="106164" y="116807"/>
                  <a:pt x="105282" y="117491"/>
                  <a:pt x="104394" y="118147"/>
                </a:cubicBezTo>
                <a:cubicBezTo>
                  <a:pt x="104178" y="118307"/>
                  <a:pt x="104290" y="118651"/>
                  <a:pt x="104559" y="118651"/>
                </a:cubicBezTo>
                <a:cubicBezTo>
                  <a:pt x="104559" y="118651"/>
                  <a:pt x="104559" y="118651"/>
                  <a:pt x="104560" y="118651"/>
                </a:cubicBezTo>
                <a:cubicBezTo>
                  <a:pt x="104619" y="118651"/>
                  <a:pt x="104678" y="118632"/>
                  <a:pt x="104725" y="118597"/>
                </a:cubicBezTo>
                <a:cubicBezTo>
                  <a:pt x="105622" y="117934"/>
                  <a:pt x="106510" y="117244"/>
                  <a:pt x="107364" y="116545"/>
                </a:cubicBezTo>
                <a:cubicBezTo>
                  <a:pt x="107482" y="116447"/>
                  <a:pt x="107500" y="116271"/>
                  <a:pt x="107402" y="116151"/>
                </a:cubicBezTo>
                <a:cubicBezTo>
                  <a:pt x="107347" y="116084"/>
                  <a:pt x="107267" y="116049"/>
                  <a:pt x="107186" y="116049"/>
                </a:cubicBezTo>
                <a:close/>
                <a:moveTo>
                  <a:pt x="25945" y="117375"/>
                </a:moveTo>
                <a:cubicBezTo>
                  <a:pt x="25861" y="117375"/>
                  <a:pt x="25779" y="117412"/>
                  <a:pt x="25725" y="117484"/>
                </a:cubicBezTo>
                <a:cubicBezTo>
                  <a:pt x="25630" y="117606"/>
                  <a:pt x="25653" y="117781"/>
                  <a:pt x="25776" y="117875"/>
                </a:cubicBezTo>
                <a:cubicBezTo>
                  <a:pt x="26661" y="118553"/>
                  <a:pt x="27572" y="119216"/>
                  <a:pt x="28482" y="119842"/>
                </a:cubicBezTo>
                <a:cubicBezTo>
                  <a:pt x="28528" y="119875"/>
                  <a:pt x="28583" y="119891"/>
                  <a:pt x="28640" y="119891"/>
                </a:cubicBezTo>
                <a:lnTo>
                  <a:pt x="28640" y="119892"/>
                </a:lnTo>
                <a:cubicBezTo>
                  <a:pt x="28641" y="119892"/>
                  <a:pt x="28642" y="119892"/>
                  <a:pt x="28643" y="119892"/>
                </a:cubicBezTo>
                <a:cubicBezTo>
                  <a:pt x="28764" y="119892"/>
                  <a:pt x="28871" y="119812"/>
                  <a:pt x="28908" y="119697"/>
                </a:cubicBezTo>
                <a:cubicBezTo>
                  <a:pt x="28944" y="119579"/>
                  <a:pt x="28900" y="119452"/>
                  <a:pt x="28798" y="119383"/>
                </a:cubicBezTo>
                <a:cubicBezTo>
                  <a:pt x="27896" y="118761"/>
                  <a:pt x="26993" y="118104"/>
                  <a:pt x="26115" y="117432"/>
                </a:cubicBezTo>
                <a:cubicBezTo>
                  <a:pt x="26064" y="117394"/>
                  <a:pt x="26004" y="117375"/>
                  <a:pt x="25945" y="117375"/>
                </a:cubicBezTo>
                <a:close/>
                <a:moveTo>
                  <a:pt x="98537" y="122046"/>
                </a:moveTo>
                <a:cubicBezTo>
                  <a:pt x="98489" y="122046"/>
                  <a:pt x="98440" y="122059"/>
                  <a:pt x="98395" y="122086"/>
                </a:cubicBezTo>
                <a:cubicBezTo>
                  <a:pt x="97444" y="122638"/>
                  <a:pt x="96466" y="123172"/>
                  <a:pt x="95491" y="123674"/>
                </a:cubicBezTo>
                <a:cubicBezTo>
                  <a:pt x="95377" y="123734"/>
                  <a:pt x="95317" y="123863"/>
                  <a:pt x="95348" y="123988"/>
                </a:cubicBezTo>
                <a:cubicBezTo>
                  <a:pt x="95378" y="124114"/>
                  <a:pt x="95490" y="124201"/>
                  <a:pt x="95618" y="124201"/>
                </a:cubicBezTo>
                <a:lnTo>
                  <a:pt x="95618" y="124202"/>
                </a:lnTo>
                <a:cubicBezTo>
                  <a:pt x="95663" y="124202"/>
                  <a:pt x="95706" y="124190"/>
                  <a:pt x="95746" y="124171"/>
                </a:cubicBezTo>
                <a:cubicBezTo>
                  <a:pt x="96730" y="123664"/>
                  <a:pt x="97716" y="123125"/>
                  <a:pt x="98675" y="122569"/>
                </a:cubicBezTo>
                <a:cubicBezTo>
                  <a:pt x="98810" y="122492"/>
                  <a:pt x="98857" y="122320"/>
                  <a:pt x="98779" y="122186"/>
                </a:cubicBezTo>
                <a:cubicBezTo>
                  <a:pt x="98727" y="122096"/>
                  <a:pt x="98634" y="122046"/>
                  <a:pt x="98537" y="122046"/>
                </a:cubicBezTo>
                <a:close/>
                <a:moveTo>
                  <a:pt x="34791" y="123090"/>
                </a:moveTo>
                <a:cubicBezTo>
                  <a:pt x="34691" y="123090"/>
                  <a:pt x="34595" y="123143"/>
                  <a:pt x="34544" y="123236"/>
                </a:cubicBezTo>
                <a:cubicBezTo>
                  <a:pt x="34471" y="123374"/>
                  <a:pt x="34523" y="123545"/>
                  <a:pt x="34662" y="123616"/>
                </a:cubicBezTo>
                <a:cubicBezTo>
                  <a:pt x="35636" y="124140"/>
                  <a:pt x="36641" y="124648"/>
                  <a:pt x="37651" y="125126"/>
                </a:cubicBezTo>
                <a:cubicBezTo>
                  <a:pt x="37688" y="125143"/>
                  <a:pt x="37729" y="125153"/>
                  <a:pt x="37770" y="125153"/>
                </a:cubicBezTo>
                <a:cubicBezTo>
                  <a:pt x="37900" y="125153"/>
                  <a:pt x="38013" y="125062"/>
                  <a:pt x="38042" y="124935"/>
                </a:cubicBezTo>
                <a:cubicBezTo>
                  <a:pt x="38071" y="124807"/>
                  <a:pt x="38007" y="124677"/>
                  <a:pt x="37890" y="124621"/>
                </a:cubicBezTo>
                <a:cubicBezTo>
                  <a:pt x="36889" y="124147"/>
                  <a:pt x="35892" y="123644"/>
                  <a:pt x="34926" y="123125"/>
                </a:cubicBezTo>
                <a:cubicBezTo>
                  <a:pt x="34884" y="123101"/>
                  <a:pt x="34837" y="123090"/>
                  <a:pt x="34791" y="123090"/>
                </a:cubicBezTo>
                <a:close/>
                <a:moveTo>
                  <a:pt x="89034" y="126580"/>
                </a:moveTo>
                <a:cubicBezTo>
                  <a:pt x="89001" y="126580"/>
                  <a:pt x="88968" y="126586"/>
                  <a:pt x="88935" y="126598"/>
                </a:cubicBezTo>
                <a:cubicBezTo>
                  <a:pt x="87905" y="126991"/>
                  <a:pt x="86853" y="127362"/>
                  <a:pt x="85808" y="127700"/>
                </a:cubicBezTo>
                <a:cubicBezTo>
                  <a:pt x="85677" y="127742"/>
                  <a:pt x="85597" y="127872"/>
                  <a:pt x="85618" y="128009"/>
                </a:cubicBezTo>
                <a:cubicBezTo>
                  <a:pt x="85639" y="128144"/>
                  <a:pt x="85757" y="128244"/>
                  <a:pt x="85894" y="128244"/>
                </a:cubicBezTo>
                <a:cubicBezTo>
                  <a:pt x="85923" y="128244"/>
                  <a:pt x="85952" y="128239"/>
                  <a:pt x="85980" y="128230"/>
                </a:cubicBezTo>
                <a:cubicBezTo>
                  <a:pt x="87033" y="127889"/>
                  <a:pt x="88094" y="127516"/>
                  <a:pt x="89133" y="127120"/>
                </a:cubicBezTo>
                <a:cubicBezTo>
                  <a:pt x="89277" y="127065"/>
                  <a:pt x="89349" y="126904"/>
                  <a:pt x="89294" y="126760"/>
                </a:cubicBezTo>
                <a:cubicBezTo>
                  <a:pt x="89252" y="126648"/>
                  <a:pt x="89146" y="126580"/>
                  <a:pt x="89034" y="126580"/>
                </a:cubicBezTo>
                <a:close/>
                <a:moveTo>
                  <a:pt x="44448" y="127313"/>
                </a:moveTo>
                <a:cubicBezTo>
                  <a:pt x="44333" y="127313"/>
                  <a:pt x="44225" y="127385"/>
                  <a:pt x="44185" y="127501"/>
                </a:cubicBezTo>
                <a:cubicBezTo>
                  <a:pt x="44135" y="127646"/>
                  <a:pt x="44213" y="127805"/>
                  <a:pt x="44359" y="127855"/>
                </a:cubicBezTo>
                <a:cubicBezTo>
                  <a:pt x="45412" y="128217"/>
                  <a:pt x="46485" y="128555"/>
                  <a:pt x="47547" y="128861"/>
                </a:cubicBezTo>
                <a:cubicBezTo>
                  <a:pt x="47573" y="128868"/>
                  <a:pt x="47598" y="128872"/>
                  <a:pt x="47624" y="128872"/>
                </a:cubicBezTo>
                <a:cubicBezTo>
                  <a:pt x="47764" y="128872"/>
                  <a:pt x="47881" y="128769"/>
                  <a:pt x="47901" y="128632"/>
                </a:cubicBezTo>
                <a:cubicBezTo>
                  <a:pt x="47920" y="128494"/>
                  <a:pt x="47835" y="128363"/>
                  <a:pt x="47701" y="128324"/>
                </a:cubicBezTo>
                <a:cubicBezTo>
                  <a:pt x="46648" y="128021"/>
                  <a:pt x="45584" y="127686"/>
                  <a:pt x="44539" y="127328"/>
                </a:cubicBezTo>
                <a:cubicBezTo>
                  <a:pt x="44509" y="127318"/>
                  <a:pt x="44479" y="127313"/>
                  <a:pt x="44448" y="127313"/>
                </a:cubicBezTo>
                <a:close/>
                <a:moveTo>
                  <a:pt x="78922" y="129520"/>
                </a:moveTo>
                <a:cubicBezTo>
                  <a:pt x="78904" y="129520"/>
                  <a:pt x="78886" y="129521"/>
                  <a:pt x="78867" y="129525"/>
                </a:cubicBezTo>
                <a:cubicBezTo>
                  <a:pt x="77787" y="129746"/>
                  <a:pt x="76690" y="129943"/>
                  <a:pt x="75603" y="130108"/>
                </a:cubicBezTo>
                <a:cubicBezTo>
                  <a:pt x="75459" y="130130"/>
                  <a:pt x="75356" y="130259"/>
                  <a:pt x="75367" y="130405"/>
                </a:cubicBezTo>
                <a:cubicBezTo>
                  <a:pt x="75378" y="130550"/>
                  <a:pt x="75500" y="130662"/>
                  <a:pt x="75645" y="130663"/>
                </a:cubicBezTo>
                <a:cubicBezTo>
                  <a:pt x="75659" y="130662"/>
                  <a:pt x="75673" y="130661"/>
                  <a:pt x="75687" y="130659"/>
                </a:cubicBezTo>
                <a:cubicBezTo>
                  <a:pt x="76783" y="130493"/>
                  <a:pt x="77890" y="130295"/>
                  <a:pt x="78979" y="130073"/>
                </a:cubicBezTo>
                <a:cubicBezTo>
                  <a:pt x="79130" y="130041"/>
                  <a:pt x="79227" y="129894"/>
                  <a:pt x="79197" y="129743"/>
                </a:cubicBezTo>
                <a:cubicBezTo>
                  <a:pt x="79169" y="129610"/>
                  <a:pt x="79052" y="129520"/>
                  <a:pt x="78922" y="129520"/>
                </a:cubicBezTo>
                <a:close/>
                <a:moveTo>
                  <a:pt x="54653" y="129917"/>
                </a:moveTo>
                <a:cubicBezTo>
                  <a:pt x="54520" y="129917"/>
                  <a:pt x="54401" y="130013"/>
                  <a:pt x="54378" y="130149"/>
                </a:cubicBezTo>
                <a:cubicBezTo>
                  <a:pt x="54353" y="130301"/>
                  <a:pt x="54454" y="130445"/>
                  <a:pt x="54607" y="130471"/>
                </a:cubicBezTo>
                <a:cubicBezTo>
                  <a:pt x="55696" y="130657"/>
                  <a:pt x="56808" y="130818"/>
                  <a:pt x="57915" y="130949"/>
                </a:cubicBezTo>
                <a:cubicBezTo>
                  <a:pt x="57926" y="130950"/>
                  <a:pt x="57937" y="130951"/>
                  <a:pt x="57948" y="130951"/>
                </a:cubicBezTo>
                <a:cubicBezTo>
                  <a:pt x="58095" y="130950"/>
                  <a:pt x="58216" y="130836"/>
                  <a:pt x="58226" y="130688"/>
                </a:cubicBezTo>
                <a:cubicBezTo>
                  <a:pt x="58234" y="130541"/>
                  <a:pt x="58127" y="130413"/>
                  <a:pt x="57980" y="130395"/>
                </a:cubicBezTo>
                <a:cubicBezTo>
                  <a:pt x="56884" y="130265"/>
                  <a:pt x="55780" y="130105"/>
                  <a:pt x="54700" y="129921"/>
                </a:cubicBezTo>
                <a:cubicBezTo>
                  <a:pt x="54684" y="129919"/>
                  <a:pt x="54668" y="129917"/>
                  <a:pt x="54653" y="129917"/>
                </a:cubicBezTo>
                <a:close/>
                <a:moveTo>
                  <a:pt x="68478" y="130794"/>
                </a:moveTo>
                <a:cubicBezTo>
                  <a:pt x="68472" y="130794"/>
                  <a:pt x="68465" y="130794"/>
                  <a:pt x="68458" y="130795"/>
                </a:cubicBezTo>
                <a:cubicBezTo>
                  <a:pt x="67549" y="130832"/>
                  <a:pt x="66630" y="130839"/>
                  <a:pt x="65730" y="130851"/>
                </a:cubicBezTo>
                <a:lnTo>
                  <a:pt x="65143" y="130847"/>
                </a:lnTo>
                <a:lnTo>
                  <a:pt x="65141" y="130847"/>
                </a:lnTo>
                <a:cubicBezTo>
                  <a:pt x="64987" y="130847"/>
                  <a:pt x="64861" y="130972"/>
                  <a:pt x="64861" y="131126"/>
                </a:cubicBezTo>
                <a:cubicBezTo>
                  <a:pt x="64860" y="131279"/>
                  <a:pt x="64985" y="131405"/>
                  <a:pt x="65139" y="131406"/>
                </a:cubicBezTo>
                <a:lnTo>
                  <a:pt x="65730" y="131409"/>
                </a:lnTo>
                <a:lnTo>
                  <a:pt x="65768" y="131409"/>
                </a:lnTo>
                <a:cubicBezTo>
                  <a:pt x="66665" y="131409"/>
                  <a:pt x="67577" y="131390"/>
                  <a:pt x="68482" y="131353"/>
                </a:cubicBezTo>
                <a:cubicBezTo>
                  <a:pt x="68635" y="131346"/>
                  <a:pt x="68755" y="131216"/>
                  <a:pt x="68750" y="131062"/>
                </a:cubicBezTo>
                <a:cubicBezTo>
                  <a:pt x="68743" y="130915"/>
                  <a:pt x="68611" y="130794"/>
                  <a:pt x="68478" y="1307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7"/>
          <p:cNvSpPr/>
          <p:nvPr/>
        </p:nvSpPr>
        <p:spPr>
          <a:xfrm>
            <a:off x="-1310505" y="1708340"/>
            <a:ext cx="4532412" cy="4531910"/>
          </a:xfrm>
          <a:custGeom>
            <a:rect b="b" l="l" r="r" t="t"/>
            <a:pathLst>
              <a:path extrusionOk="0" h="153507" w="153524">
                <a:moveTo>
                  <a:pt x="76774" y="0"/>
                </a:moveTo>
                <a:cubicBezTo>
                  <a:pt x="75861" y="1"/>
                  <a:pt x="74945" y="18"/>
                  <a:pt x="74049" y="49"/>
                </a:cubicBezTo>
                <a:cubicBezTo>
                  <a:pt x="73896" y="54"/>
                  <a:pt x="73776" y="180"/>
                  <a:pt x="73779" y="332"/>
                </a:cubicBezTo>
                <a:cubicBezTo>
                  <a:pt x="73781" y="485"/>
                  <a:pt x="73906" y="607"/>
                  <a:pt x="74058" y="607"/>
                </a:cubicBezTo>
                <a:lnTo>
                  <a:pt x="74067" y="607"/>
                </a:lnTo>
                <a:cubicBezTo>
                  <a:pt x="74956" y="574"/>
                  <a:pt x="75867" y="559"/>
                  <a:pt x="76773" y="559"/>
                </a:cubicBezTo>
                <a:lnTo>
                  <a:pt x="77429" y="562"/>
                </a:lnTo>
                <a:lnTo>
                  <a:pt x="77430" y="562"/>
                </a:lnTo>
                <a:cubicBezTo>
                  <a:pt x="77585" y="562"/>
                  <a:pt x="77710" y="438"/>
                  <a:pt x="77711" y="283"/>
                </a:cubicBezTo>
                <a:cubicBezTo>
                  <a:pt x="77711" y="129"/>
                  <a:pt x="77587" y="4"/>
                  <a:pt x="77433" y="4"/>
                </a:cubicBezTo>
                <a:lnTo>
                  <a:pt x="76774" y="0"/>
                </a:lnTo>
                <a:close/>
                <a:moveTo>
                  <a:pt x="84721" y="409"/>
                </a:moveTo>
                <a:cubicBezTo>
                  <a:pt x="84581" y="409"/>
                  <a:pt x="84460" y="516"/>
                  <a:pt x="84445" y="658"/>
                </a:cubicBezTo>
                <a:cubicBezTo>
                  <a:pt x="84428" y="812"/>
                  <a:pt x="84540" y="950"/>
                  <a:pt x="84693" y="966"/>
                </a:cubicBezTo>
                <a:cubicBezTo>
                  <a:pt x="85806" y="1081"/>
                  <a:pt x="86928" y="1222"/>
                  <a:pt x="88026" y="1384"/>
                </a:cubicBezTo>
                <a:cubicBezTo>
                  <a:pt x="88039" y="1386"/>
                  <a:pt x="88053" y="1387"/>
                  <a:pt x="88067" y="1387"/>
                </a:cubicBezTo>
                <a:lnTo>
                  <a:pt x="88068" y="1387"/>
                </a:lnTo>
                <a:cubicBezTo>
                  <a:pt x="88214" y="1386"/>
                  <a:pt x="88334" y="1273"/>
                  <a:pt x="88344" y="1129"/>
                </a:cubicBezTo>
                <a:cubicBezTo>
                  <a:pt x="88355" y="983"/>
                  <a:pt x="88252" y="855"/>
                  <a:pt x="88108" y="833"/>
                </a:cubicBezTo>
                <a:cubicBezTo>
                  <a:pt x="87002" y="669"/>
                  <a:pt x="85873" y="527"/>
                  <a:pt x="84751" y="410"/>
                </a:cubicBezTo>
                <a:cubicBezTo>
                  <a:pt x="84741" y="409"/>
                  <a:pt x="84731" y="409"/>
                  <a:pt x="84721" y="409"/>
                </a:cubicBezTo>
                <a:close/>
                <a:moveTo>
                  <a:pt x="66787" y="647"/>
                </a:moveTo>
                <a:cubicBezTo>
                  <a:pt x="66773" y="647"/>
                  <a:pt x="66759" y="648"/>
                  <a:pt x="66746" y="650"/>
                </a:cubicBezTo>
                <a:cubicBezTo>
                  <a:pt x="65627" y="796"/>
                  <a:pt x="64501" y="968"/>
                  <a:pt x="63399" y="1161"/>
                </a:cubicBezTo>
                <a:cubicBezTo>
                  <a:pt x="63258" y="1188"/>
                  <a:pt x="63160" y="1318"/>
                  <a:pt x="63172" y="1460"/>
                </a:cubicBezTo>
                <a:cubicBezTo>
                  <a:pt x="63185" y="1603"/>
                  <a:pt x="63304" y="1714"/>
                  <a:pt x="63448" y="1715"/>
                </a:cubicBezTo>
                <a:cubicBezTo>
                  <a:pt x="63464" y="1715"/>
                  <a:pt x="63481" y="1714"/>
                  <a:pt x="63497" y="1711"/>
                </a:cubicBezTo>
                <a:cubicBezTo>
                  <a:pt x="64590" y="1519"/>
                  <a:pt x="65707" y="1349"/>
                  <a:pt x="66817" y="1203"/>
                </a:cubicBezTo>
                <a:cubicBezTo>
                  <a:pt x="66969" y="1184"/>
                  <a:pt x="67078" y="1043"/>
                  <a:pt x="67058" y="890"/>
                </a:cubicBezTo>
                <a:cubicBezTo>
                  <a:pt x="67040" y="752"/>
                  <a:pt x="66919" y="647"/>
                  <a:pt x="66787" y="647"/>
                </a:cubicBezTo>
                <a:close/>
                <a:moveTo>
                  <a:pt x="95231" y="2242"/>
                </a:moveTo>
                <a:cubicBezTo>
                  <a:pt x="95106" y="2242"/>
                  <a:pt x="94992" y="2327"/>
                  <a:pt x="94961" y="2454"/>
                </a:cubicBezTo>
                <a:cubicBezTo>
                  <a:pt x="94924" y="2604"/>
                  <a:pt x="95015" y="2755"/>
                  <a:pt x="95165" y="2792"/>
                </a:cubicBezTo>
                <a:cubicBezTo>
                  <a:pt x="96245" y="3059"/>
                  <a:pt x="97335" y="3355"/>
                  <a:pt x="98407" y="3672"/>
                </a:cubicBezTo>
                <a:cubicBezTo>
                  <a:pt x="98433" y="3680"/>
                  <a:pt x="98459" y="3683"/>
                  <a:pt x="98486" y="3683"/>
                </a:cubicBezTo>
                <a:cubicBezTo>
                  <a:pt x="98625" y="3683"/>
                  <a:pt x="98742" y="3582"/>
                  <a:pt x="98762" y="3444"/>
                </a:cubicBezTo>
                <a:cubicBezTo>
                  <a:pt x="98782" y="3307"/>
                  <a:pt x="98698" y="3177"/>
                  <a:pt x="98565" y="3137"/>
                </a:cubicBezTo>
                <a:cubicBezTo>
                  <a:pt x="97486" y="2818"/>
                  <a:pt x="96387" y="2520"/>
                  <a:pt x="95299" y="2251"/>
                </a:cubicBezTo>
                <a:cubicBezTo>
                  <a:pt x="95276" y="2245"/>
                  <a:pt x="95254" y="2242"/>
                  <a:pt x="95231" y="2242"/>
                </a:cubicBezTo>
                <a:close/>
                <a:moveTo>
                  <a:pt x="56324" y="2763"/>
                </a:moveTo>
                <a:cubicBezTo>
                  <a:pt x="56299" y="2763"/>
                  <a:pt x="56274" y="2767"/>
                  <a:pt x="56250" y="2774"/>
                </a:cubicBezTo>
                <a:cubicBezTo>
                  <a:pt x="55161" y="3076"/>
                  <a:pt x="54070" y="3405"/>
                  <a:pt x="53009" y="3750"/>
                </a:cubicBezTo>
                <a:cubicBezTo>
                  <a:pt x="52879" y="3792"/>
                  <a:pt x="52798" y="3923"/>
                  <a:pt x="52819" y="4058"/>
                </a:cubicBezTo>
                <a:cubicBezTo>
                  <a:pt x="52841" y="4193"/>
                  <a:pt x="52958" y="4294"/>
                  <a:pt x="53095" y="4294"/>
                </a:cubicBezTo>
                <a:cubicBezTo>
                  <a:pt x="53125" y="4294"/>
                  <a:pt x="53154" y="4289"/>
                  <a:pt x="53182" y="4280"/>
                </a:cubicBezTo>
                <a:cubicBezTo>
                  <a:pt x="54235" y="3937"/>
                  <a:pt x="55317" y="3611"/>
                  <a:pt x="56399" y="3312"/>
                </a:cubicBezTo>
                <a:cubicBezTo>
                  <a:pt x="56548" y="3270"/>
                  <a:pt x="56634" y="3116"/>
                  <a:pt x="56593" y="2968"/>
                </a:cubicBezTo>
                <a:cubicBezTo>
                  <a:pt x="56558" y="2844"/>
                  <a:pt x="56446" y="2763"/>
                  <a:pt x="56324" y="2763"/>
                </a:cubicBezTo>
                <a:close/>
                <a:moveTo>
                  <a:pt x="105386" y="5530"/>
                </a:moveTo>
                <a:cubicBezTo>
                  <a:pt x="105276" y="5530"/>
                  <a:pt x="105172" y="5596"/>
                  <a:pt x="105128" y="5705"/>
                </a:cubicBezTo>
                <a:cubicBezTo>
                  <a:pt x="105071" y="5846"/>
                  <a:pt x="105137" y="6007"/>
                  <a:pt x="105277" y="6066"/>
                </a:cubicBezTo>
                <a:cubicBezTo>
                  <a:pt x="106315" y="6486"/>
                  <a:pt x="107356" y="6933"/>
                  <a:pt x="108371" y="7395"/>
                </a:cubicBezTo>
                <a:cubicBezTo>
                  <a:pt x="108406" y="7412"/>
                  <a:pt x="108446" y="7421"/>
                  <a:pt x="108486" y="7421"/>
                </a:cubicBezTo>
                <a:lnTo>
                  <a:pt x="108486" y="7421"/>
                </a:lnTo>
                <a:cubicBezTo>
                  <a:pt x="108618" y="7421"/>
                  <a:pt x="108730" y="7330"/>
                  <a:pt x="108758" y="7202"/>
                </a:cubicBezTo>
                <a:cubicBezTo>
                  <a:pt x="108786" y="7074"/>
                  <a:pt x="108721" y="6942"/>
                  <a:pt x="108602" y="6889"/>
                </a:cubicBezTo>
                <a:cubicBezTo>
                  <a:pt x="107580" y="6422"/>
                  <a:pt x="106531" y="5971"/>
                  <a:pt x="105487" y="5549"/>
                </a:cubicBezTo>
                <a:cubicBezTo>
                  <a:pt x="105453" y="5537"/>
                  <a:pt x="105419" y="5530"/>
                  <a:pt x="105386" y="5530"/>
                </a:cubicBezTo>
                <a:close/>
                <a:moveTo>
                  <a:pt x="108486" y="7421"/>
                </a:moveTo>
                <a:cubicBezTo>
                  <a:pt x="108486" y="7421"/>
                  <a:pt x="108486" y="7421"/>
                  <a:pt x="108486" y="7421"/>
                </a:cubicBezTo>
                <a:lnTo>
                  <a:pt x="108487" y="7421"/>
                </a:lnTo>
                <a:cubicBezTo>
                  <a:pt x="108487" y="7421"/>
                  <a:pt x="108487" y="7421"/>
                  <a:pt x="108486" y="7421"/>
                </a:cubicBezTo>
                <a:close/>
                <a:moveTo>
                  <a:pt x="46268" y="6326"/>
                </a:moveTo>
                <a:cubicBezTo>
                  <a:pt x="46231" y="6326"/>
                  <a:pt x="46193" y="6334"/>
                  <a:pt x="46157" y="6349"/>
                </a:cubicBezTo>
                <a:cubicBezTo>
                  <a:pt x="45124" y="6798"/>
                  <a:pt x="44093" y="7274"/>
                  <a:pt x="43091" y="7765"/>
                </a:cubicBezTo>
                <a:cubicBezTo>
                  <a:pt x="42975" y="7822"/>
                  <a:pt x="42912" y="7952"/>
                  <a:pt x="42942" y="8078"/>
                </a:cubicBezTo>
                <a:cubicBezTo>
                  <a:pt x="42971" y="8205"/>
                  <a:pt x="43084" y="8295"/>
                  <a:pt x="43213" y="8295"/>
                </a:cubicBezTo>
                <a:cubicBezTo>
                  <a:pt x="43256" y="8295"/>
                  <a:pt x="43298" y="8284"/>
                  <a:pt x="43337" y="8267"/>
                </a:cubicBezTo>
                <a:cubicBezTo>
                  <a:pt x="44330" y="7780"/>
                  <a:pt x="45354" y="7307"/>
                  <a:pt x="46379" y="6860"/>
                </a:cubicBezTo>
                <a:cubicBezTo>
                  <a:pt x="46520" y="6799"/>
                  <a:pt x="46585" y="6635"/>
                  <a:pt x="46524" y="6494"/>
                </a:cubicBezTo>
                <a:cubicBezTo>
                  <a:pt x="46478" y="6388"/>
                  <a:pt x="46376" y="6326"/>
                  <a:pt x="46268" y="6326"/>
                </a:cubicBezTo>
                <a:close/>
                <a:moveTo>
                  <a:pt x="114981" y="10211"/>
                </a:moveTo>
                <a:cubicBezTo>
                  <a:pt x="114885" y="10211"/>
                  <a:pt x="114792" y="10261"/>
                  <a:pt x="114741" y="10349"/>
                </a:cubicBezTo>
                <a:cubicBezTo>
                  <a:pt x="114664" y="10482"/>
                  <a:pt x="114708" y="10651"/>
                  <a:pt x="114840" y="10729"/>
                </a:cubicBezTo>
                <a:cubicBezTo>
                  <a:pt x="115809" y="11291"/>
                  <a:pt x="116776" y="11878"/>
                  <a:pt x="117714" y="12476"/>
                </a:cubicBezTo>
                <a:cubicBezTo>
                  <a:pt x="117759" y="12505"/>
                  <a:pt x="117811" y="12521"/>
                  <a:pt x="117864" y="12521"/>
                </a:cubicBezTo>
                <a:lnTo>
                  <a:pt x="117864" y="12519"/>
                </a:lnTo>
                <a:cubicBezTo>
                  <a:pt x="117988" y="12519"/>
                  <a:pt x="118098" y="12438"/>
                  <a:pt x="118131" y="12318"/>
                </a:cubicBezTo>
                <a:cubicBezTo>
                  <a:pt x="118166" y="12199"/>
                  <a:pt x="118119" y="12071"/>
                  <a:pt x="118014" y="12005"/>
                </a:cubicBezTo>
                <a:cubicBezTo>
                  <a:pt x="117069" y="11402"/>
                  <a:pt x="116095" y="10811"/>
                  <a:pt x="115118" y="10247"/>
                </a:cubicBezTo>
                <a:cubicBezTo>
                  <a:pt x="115075" y="10222"/>
                  <a:pt x="115028" y="10211"/>
                  <a:pt x="114981" y="10211"/>
                </a:cubicBezTo>
                <a:close/>
                <a:moveTo>
                  <a:pt x="36809" y="11258"/>
                </a:moveTo>
                <a:cubicBezTo>
                  <a:pt x="36760" y="11258"/>
                  <a:pt x="36712" y="11270"/>
                  <a:pt x="36667" y="11296"/>
                </a:cubicBezTo>
                <a:cubicBezTo>
                  <a:pt x="35705" y="11887"/>
                  <a:pt x="34750" y="12504"/>
                  <a:pt x="33826" y="13129"/>
                </a:cubicBezTo>
                <a:cubicBezTo>
                  <a:pt x="33725" y="13197"/>
                  <a:pt x="33681" y="13323"/>
                  <a:pt x="33717" y="13441"/>
                </a:cubicBezTo>
                <a:cubicBezTo>
                  <a:pt x="33752" y="13557"/>
                  <a:pt x="33860" y="13638"/>
                  <a:pt x="33982" y="13638"/>
                </a:cubicBezTo>
                <a:cubicBezTo>
                  <a:pt x="34038" y="13638"/>
                  <a:pt x="34093" y="13621"/>
                  <a:pt x="34138" y="13590"/>
                </a:cubicBezTo>
                <a:cubicBezTo>
                  <a:pt x="35055" y="12970"/>
                  <a:pt x="36004" y="12359"/>
                  <a:pt x="36960" y="11772"/>
                </a:cubicBezTo>
                <a:cubicBezTo>
                  <a:pt x="37088" y="11690"/>
                  <a:pt x="37126" y="11520"/>
                  <a:pt x="37046" y="11391"/>
                </a:cubicBezTo>
                <a:cubicBezTo>
                  <a:pt x="36993" y="11305"/>
                  <a:pt x="36902" y="11258"/>
                  <a:pt x="36809" y="11258"/>
                </a:cubicBezTo>
                <a:close/>
                <a:moveTo>
                  <a:pt x="123832" y="16183"/>
                </a:moveTo>
                <a:cubicBezTo>
                  <a:pt x="123749" y="16183"/>
                  <a:pt x="123667" y="16220"/>
                  <a:pt x="123612" y="16290"/>
                </a:cubicBezTo>
                <a:cubicBezTo>
                  <a:pt x="123519" y="16410"/>
                  <a:pt x="123538" y="16582"/>
                  <a:pt x="123656" y="16678"/>
                </a:cubicBezTo>
                <a:cubicBezTo>
                  <a:pt x="124533" y="17364"/>
                  <a:pt x="125408" y="18079"/>
                  <a:pt x="126259" y="18805"/>
                </a:cubicBezTo>
                <a:cubicBezTo>
                  <a:pt x="126309" y="18849"/>
                  <a:pt x="126374" y="18872"/>
                  <a:pt x="126440" y="18872"/>
                </a:cubicBezTo>
                <a:cubicBezTo>
                  <a:pt x="126700" y="18872"/>
                  <a:pt x="126818" y="18550"/>
                  <a:pt x="126622" y="18381"/>
                </a:cubicBezTo>
                <a:cubicBezTo>
                  <a:pt x="125764" y="17649"/>
                  <a:pt x="124883" y="16929"/>
                  <a:pt x="124000" y="16239"/>
                </a:cubicBezTo>
                <a:cubicBezTo>
                  <a:pt x="123949" y="16201"/>
                  <a:pt x="123891" y="16183"/>
                  <a:pt x="123832" y="16183"/>
                </a:cubicBezTo>
                <a:close/>
                <a:moveTo>
                  <a:pt x="28136" y="17452"/>
                </a:moveTo>
                <a:cubicBezTo>
                  <a:pt x="28072" y="17452"/>
                  <a:pt x="28008" y="17474"/>
                  <a:pt x="27956" y="17519"/>
                </a:cubicBezTo>
                <a:cubicBezTo>
                  <a:pt x="27093" y="18230"/>
                  <a:pt x="26231" y="18974"/>
                  <a:pt x="25393" y="19727"/>
                </a:cubicBezTo>
                <a:cubicBezTo>
                  <a:pt x="25203" y="19898"/>
                  <a:pt x="25324" y="20214"/>
                  <a:pt x="25581" y="20214"/>
                </a:cubicBezTo>
                <a:cubicBezTo>
                  <a:pt x="25649" y="20214"/>
                  <a:pt x="25716" y="20188"/>
                  <a:pt x="25767" y="20142"/>
                </a:cubicBezTo>
                <a:cubicBezTo>
                  <a:pt x="26598" y="19393"/>
                  <a:pt x="27454" y="18656"/>
                  <a:pt x="28311" y="17949"/>
                </a:cubicBezTo>
                <a:cubicBezTo>
                  <a:pt x="28432" y="17852"/>
                  <a:pt x="28451" y="17674"/>
                  <a:pt x="28352" y="17554"/>
                </a:cubicBezTo>
                <a:cubicBezTo>
                  <a:pt x="28297" y="17487"/>
                  <a:pt x="28217" y="17452"/>
                  <a:pt x="28136" y="17452"/>
                </a:cubicBezTo>
                <a:close/>
                <a:moveTo>
                  <a:pt x="131760" y="23316"/>
                </a:moveTo>
                <a:cubicBezTo>
                  <a:pt x="131690" y="23316"/>
                  <a:pt x="131620" y="23343"/>
                  <a:pt x="131566" y="23395"/>
                </a:cubicBezTo>
                <a:cubicBezTo>
                  <a:pt x="131456" y="23502"/>
                  <a:pt x="131453" y="23679"/>
                  <a:pt x="131560" y="23790"/>
                </a:cubicBezTo>
                <a:cubicBezTo>
                  <a:pt x="132329" y="24584"/>
                  <a:pt x="133097" y="25414"/>
                  <a:pt x="133842" y="26255"/>
                </a:cubicBezTo>
                <a:cubicBezTo>
                  <a:pt x="133895" y="26314"/>
                  <a:pt x="133971" y="26348"/>
                  <a:pt x="134051" y="26348"/>
                </a:cubicBezTo>
                <a:cubicBezTo>
                  <a:pt x="134292" y="26348"/>
                  <a:pt x="134420" y="26064"/>
                  <a:pt x="134259" y="25884"/>
                </a:cubicBezTo>
                <a:cubicBezTo>
                  <a:pt x="133509" y="25037"/>
                  <a:pt x="132736" y="24202"/>
                  <a:pt x="131961" y="23402"/>
                </a:cubicBezTo>
                <a:cubicBezTo>
                  <a:pt x="131906" y="23345"/>
                  <a:pt x="131833" y="23316"/>
                  <a:pt x="131760" y="23316"/>
                </a:cubicBezTo>
                <a:close/>
                <a:moveTo>
                  <a:pt x="20392" y="24797"/>
                </a:moveTo>
                <a:cubicBezTo>
                  <a:pt x="20317" y="24797"/>
                  <a:pt x="20242" y="24827"/>
                  <a:pt x="20187" y="24887"/>
                </a:cubicBezTo>
                <a:cubicBezTo>
                  <a:pt x="19433" y="25708"/>
                  <a:pt x="18680" y="26564"/>
                  <a:pt x="17952" y="27431"/>
                </a:cubicBezTo>
                <a:cubicBezTo>
                  <a:pt x="17801" y="27613"/>
                  <a:pt x="17930" y="27889"/>
                  <a:pt x="18167" y="27889"/>
                </a:cubicBezTo>
                <a:lnTo>
                  <a:pt x="18168" y="27890"/>
                </a:lnTo>
                <a:cubicBezTo>
                  <a:pt x="18250" y="27890"/>
                  <a:pt x="18328" y="27853"/>
                  <a:pt x="18380" y="27790"/>
                </a:cubicBezTo>
                <a:cubicBezTo>
                  <a:pt x="19103" y="26929"/>
                  <a:pt x="19849" y="26080"/>
                  <a:pt x="20598" y="25265"/>
                </a:cubicBezTo>
                <a:cubicBezTo>
                  <a:pt x="20701" y="25150"/>
                  <a:pt x="20694" y="24975"/>
                  <a:pt x="20580" y="24870"/>
                </a:cubicBezTo>
                <a:cubicBezTo>
                  <a:pt x="20527" y="24821"/>
                  <a:pt x="20460" y="24797"/>
                  <a:pt x="20392" y="24797"/>
                </a:cubicBezTo>
                <a:close/>
                <a:moveTo>
                  <a:pt x="138630" y="31482"/>
                </a:moveTo>
                <a:cubicBezTo>
                  <a:pt x="138573" y="31482"/>
                  <a:pt x="138515" y="31500"/>
                  <a:pt x="138465" y="31536"/>
                </a:cubicBezTo>
                <a:cubicBezTo>
                  <a:pt x="138341" y="31627"/>
                  <a:pt x="138313" y="31801"/>
                  <a:pt x="138403" y="31926"/>
                </a:cubicBezTo>
                <a:cubicBezTo>
                  <a:pt x="139057" y="32821"/>
                  <a:pt x="139702" y="33749"/>
                  <a:pt x="140321" y="34681"/>
                </a:cubicBezTo>
                <a:cubicBezTo>
                  <a:pt x="140373" y="34759"/>
                  <a:pt x="140461" y="34805"/>
                  <a:pt x="140554" y="34805"/>
                </a:cubicBezTo>
                <a:cubicBezTo>
                  <a:pt x="140776" y="34805"/>
                  <a:pt x="140910" y="34557"/>
                  <a:pt x="140787" y="34372"/>
                </a:cubicBezTo>
                <a:cubicBezTo>
                  <a:pt x="140162" y="33432"/>
                  <a:pt x="139512" y="32499"/>
                  <a:pt x="138855" y="31596"/>
                </a:cubicBezTo>
                <a:cubicBezTo>
                  <a:pt x="138801" y="31522"/>
                  <a:pt x="138716" y="31482"/>
                  <a:pt x="138630" y="31482"/>
                </a:cubicBezTo>
                <a:close/>
                <a:moveTo>
                  <a:pt x="13738" y="33147"/>
                </a:moveTo>
                <a:cubicBezTo>
                  <a:pt x="13652" y="33147"/>
                  <a:pt x="13566" y="33187"/>
                  <a:pt x="13512" y="33262"/>
                </a:cubicBezTo>
                <a:cubicBezTo>
                  <a:pt x="12875" y="34186"/>
                  <a:pt x="12249" y="35139"/>
                  <a:pt x="11652" y="36094"/>
                </a:cubicBezTo>
                <a:cubicBezTo>
                  <a:pt x="11536" y="36280"/>
                  <a:pt x="11668" y="36521"/>
                  <a:pt x="11889" y="36521"/>
                </a:cubicBezTo>
                <a:cubicBezTo>
                  <a:pt x="11984" y="36521"/>
                  <a:pt x="12074" y="36471"/>
                  <a:pt x="12125" y="36390"/>
                </a:cubicBezTo>
                <a:cubicBezTo>
                  <a:pt x="12718" y="35441"/>
                  <a:pt x="13339" y="34497"/>
                  <a:pt x="13971" y="33580"/>
                </a:cubicBezTo>
                <a:cubicBezTo>
                  <a:pt x="14055" y="33453"/>
                  <a:pt x="14021" y="33283"/>
                  <a:pt x="13897" y="33197"/>
                </a:cubicBezTo>
                <a:cubicBezTo>
                  <a:pt x="13848" y="33163"/>
                  <a:pt x="13793" y="33147"/>
                  <a:pt x="13738" y="33147"/>
                </a:cubicBezTo>
                <a:close/>
                <a:moveTo>
                  <a:pt x="144294" y="40514"/>
                </a:moveTo>
                <a:cubicBezTo>
                  <a:pt x="144250" y="40514"/>
                  <a:pt x="144205" y="40525"/>
                  <a:pt x="144163" y="40547"/>
                </a:cubicBezTo>
                <a:cubicBezTo>
                  <a:pt x="144025" y="40620"/>
                  <a:pt x="143975" y="40794"/>
                  <a:pt x="144052" y="40930"/>
                </a:cubicBezTo>
                <a:cubicBezTo>
                  <a:pt x="144578" y="41914"/>
                  <a:pt x="145087" y="42921"/>
                  <a:pt x="145566" y="43922"/>
                </a:cubicBezTo>
                <a:cubicBezTo>
                  <a:pt x="145612" y="44019"/>
                  <a:pt x="145710" y="44081"/>
                  <a:pt x="145817" y="44081"/>
                </a:cubicBezTo>
                <a:cubicBezTo>
                  <a:pt x="146022" y="44081"/>
                  <a:pt x="146158" y="43866"/>
                  <a:pt x="146069" y="43681"/>
                </a:cubicBezTo>
                <a:cubicBezTo>
                  <a:pt x="145587" y="42674"/>
                  <a:pt x="145074" y="41659"/>
                  <a:pt x="144544" y="40668"/>
                </a:cubicBezTo>
                <a:cubicBezTo>
                  <a:pt x="144495" y="40570"/>
                  <a:pt x="144396" y="40514"/>
                  <a:pt x="144294" y="40514"/>
                </a:cubicBezTo>
                <a:close/>
                <a:moveTo>
                  <a:pt x="8316" y="42328"/>
                </a:moveTo>
                <a:cubicBezTo>
                  <a:pt x="8212" y="42328"/>
                  <a:pt x="8112" y="42387"/>
                  <a:pt x="8063" y="42487"/>
                </a:cubicBezTo>
                <a:cubicBezTo>
                  <a:pt x="7561" y="43494"/>
                  <a:pt x="7073" y="44524"/>
                  <a:pt x="6614" y="45553"/>
                </a:cubicBezTo>
                <a:cubicBezTo>
                  <a:pt x="6533" y="45737"/>
                  <a:pt x="6668" y="45946"/>
                  <a:pt x="6870" y="45946"/>
                </a:cubicBezTo>
                <a:cubicBezTo>
                  <a:pt x="6980" y="45946"/>
                  <a:pt x="7080" y="45880"/>
                  <a:pt x="7125" y="45779"/>
                </a:cubicBezTo>
                <a:cubicBezTo>
                  <a:pt x="7579" y="44760"/>
                  <a:pt x="8063" y="43735"/>
                  <a:pt x="8563" y="42737"/>
                </a:cubicBezTo>
                <a:cubicBezTo>
                  <a:pt x="8634" y="42598"/>
                  <a:pt x="8579" y="42428"/>
                  <a:pt x="8440" y="42358"/>
                </a:cubicBezTo>
                <a:cubicBezTo>
                  <a:pt x="8400" y="42338"/>
                  <a:pt x="8357" y="42328"/>
                  <a:pt x="8316" y="42328"/>
                </a:cubicBezTo>
                <a:close/>
                <a:moveTo>
                  <a:pt x="148648" y="50251"/>
                </a:moveTo>
                <a:cubicBezTo>
                  <a:pt x="148616" y="50251"/>
                  <a:pt x="148584" y="50256"/>
                  <a:pt x="148552" y="50268"/>
                </a:cubicBezTo>
                <a:cubicBezTo>
                  <a:pt x="148406" y="50322"/>
                  <a:pt x="148331" y="50484"/>
                  <a:pt x="148387" y="50629"/>
                </a:cubicBezTo>
                <a:cubicBezTo>
                  <a:pt x="148770" y="51680"/>
                  <a:pt x="149135" y="52750"/>
                  <a:pt x="149469" y="53810"/>
                </a:cubicBezTo>
                <a:cubicBezTo>
                  <a:pt x="149506" y="53925"/>
                  <a:pt x="149613" y="54004"/>
                  <a:pt x="149735" y="54005"/>
                </a:cubicBezTo>
                <a:lnTo>
                  <a:pt x="149735" y="54005"/>
                </a:lnTo>
                <a:cubicBezTo>
                  <a:pt x="149924" y="54004"/>
                  <a:pt x="150057" y="53822"/>
                  <a:pt x="150001" y="53642"/>
                </a:cubicBezTo>
                <a:cubicBezTo>
                  <a:pt x="149665" y="52574"/>
                  <a:pt x="149298" y="51497"/>
                  <a:pt x="148911" y="50438"/>
                </a:cubicBezTo>
                <a:cubicBezTo>
                  <a:pt x="148871" y="50323"/>
                  <a:pt x="148763" y="50251"/>
                  <a:pt x="148648" y="50251"/>
                </a:cubicBezTo>
                <a:close/>
                <a:moveTo>
                  <a:pt x="149735" y="54005"/>
                </a:moveTo>
                <a:cubicBezTo>
                  <a:pt x="149735" y="54005"/>
                  <a:pt x="149735" y="54005"/>
                  <a:pt x="149735" y="54005"/>
                </a:cubicBezTo>
                <a:lnTo>
                  <a:pt x="149736" y="54005"/>
                </a:lnTo>
                <a:cubicBezTo>
                  <a:pt x="149736" y="54005"/>
                  <a:pt x="149735" y="54005"/>
                  <a:pt x="149735" y="54005"/>
                </a:cubicBezTo>
                <a:close/>
                <a:moveTo>
                  <a:pt x="4219" y="52194"/>
                </a:moveTo>
                <a:cubicBezTo>
                  <a:pt x="4102" y="52194"/>
                  <a:pt x="3993" y="52268"/>
                  <a:pt x="3954" y="52384"/>
                </a:cubicBezTo>
                <a:cubicBezTo>
                  <a:pt x="3596" y="53460"/>
                  <a:pt x="3259" y="54546"/>
                  <a:pt x="2952" y="55617"/>
                </a:cubicBezTo>
                <a:cubicBezTo>
                  <a:pt x="2910" y="55765"/>
                  <a:pt x="2995" y="55920"/>
                  <a:pt x="3143" y="55962"/>
                </a:cubicBezTo>
                <a:cubicBezTo>
                  <a:pt x="3169" y="55970"/>
                  <a:pt x="3195" y="55973"/>
                  <a:pt x="3220" y="55973"/>
                </a:cubicBezTo>
                <a:cubicBezTo>
                  <a:pt x="3345" y="55973"/>
                  <a:pt x="3454" y="55891"/>
                  <a:pt x="3488" y="55771"/>
                </a:cubicBezTo>
                <a:cubicBezTo>
                  <a:pt x="3793" y="54707"/>
                  <a:pt x="4128" y="53628"/>
                  <a:pt x="4484" y="52562"/>
                </a:cubicBezTo>
                <a:cubicBezTo>
                  <a:pt x="4533" y="52415"/>
                  <a:pt x="4454" y="52258"/>
                  <a:pt x="4308" y="52209"/>
                </a:cubicBezTo>
                <a:cubicBezTo>
                  <a:pt x="4279" y="52199"/>
                  <a:pt x="4249" y="52194"/>
                  <a:pt x="4219" y="52194"/>
                </a:cubicBezTo>
                <a:close/>
                <a:moveTo>
                  <a:pt x="151591" y="60510"/>
                </a:moveTo>
                <a:cubicBezTo>
                  <a:pt x="151574" y="60510"/>
                  <a:pt x="151556" y="60511"/>
                  <a:pt x="151538" y="60515"/>
                </a:cubicBezTo>
                <a:cubicBezTo>
                  <a:pt x="151386" y="60546"/>
                  <a:pt x="151291" y="60695"/>
                  <a:pt x="151323" y="60846"/>
                </a:cubicBezTo>
                <a:cubicBezTo>
                  <a:pt x="151553" y="61928"/>
                  <a:pt x="151764" y="63038"/>
                  <a:pt x="151949" y="64147"/>
                </a:cubicBezTo>
                <a:cubicBezTo>
                  <a:pt x="151971" y="64281"/>
                  <a:pt x="152087" y="64378"/>
                  <a:pt x="152224" y="64380"/>
                </a:cubicBezTo>
                <a:cubicBezTo>
                  <a:pt x="152239" y="64380"/>
                  <a:pt x="152255" y="64377"/>
                  <a:pt x="152270" y="64375"/>
                </a:cubicBezTo>
                <a:cubicBezTo>
                  <a:pt x="152422" y="64349"/>
                  <a:pt x="152524" y="64206"/>
                  <a:pt x="152500" y="64055"/>
                </a:cubicBezTo>
                <a:cubicBezTo>
                  <a:pt x="152313" y="62938"/>
                  <a:pt x="152100" y="61819"/>
                  <a:pt x="151868" y="60729"/>
                </a:cubicBezTo>
                <a:cubicBezTo>
                  <a:pt x="151841" y="60597"/>
                  <a:pt x="151721" y="60510"/>
                  <a:pt x="151591" y="60510"/>
                </a:cubicBezTo>
                <a:close/>
                <a:moveTo>
                  <a:pt x="1558" y="62525"/>
                </a:moveTo>
                <a:cubicBezTo>
                  <a:pt x="1424" y="62525"/>
                  <a:pt x="1304" y="62617"/>
                  <a:pt x="1277" y="62753"/>
                </a:cubicBezTo>
                <a:cubicBezTo>
                  <a:pt x="1074" y="63861"/>
                  <a:pt x="892" y="64985"/>
                  <a:pt x="738" y="66093"/>
                </a:cubicBezTo>
                <a:cubicBezTo>
                  <a:pt x="716" y="66246"/>
                  <a:pt x="823" y="66386"/>
                  <a:pt x="976" y="66409"/>
                </a:cubicBezTo>
                <a:cubicBezTo>
                  <a:pt x="988" y="66410"/>
                  <a:pt x="1001" y="66411"/>
                  <a:pt x="1014" y="66411"/>
                </a:cubicBezTo>
                <a:cubicBezTo>
                  <a:pt x="1154" y="66411"/>
                  <a:pt x="1272" y="66308"/>
                  <a:pt x="1290" y="66171"/>
                </a:cubicBezTo>
                <a:cubicBezTo>
                  <a:pt x="1444" y="65070"/>
                  <a:pt x="1624" y="63954"/>
                  <a:pt x="1827" y="62855"/>
                </a:cubicBezTo>
                <a:cubicBezTo>
                  <a:pt x="1855" y="62703"/>
                  <a:pt x="1755" y="62558"/>
                  <a:pt x="1603" y="62529"/>
                </a:cubicBezTo>
                <a:cubicBezTo>
                  <a:pt x="1588" y="62526"/>
                  <a:pt x="1573" y="62525"/>
                  <a:pt x="1558" y="62525"/>
                </a:cubicBezTo>
                <a:close/>
                <a:moveTo>
                  <a:pt x="153079" y="71073"/>
                </a:moveTo>
                <a:cubicBezTo>
                  <a:pt x="153073" y="71073"/>
                  <a:pt x="153067" y="71073"/>
                  <a:pt x="153060" y="71074"/>
                </a:cubicBezTo>
                <a:cubicBezTo>
                  <a:pt x="152906" y="71084"/>
                  <a:pt x="152790" y="71218"/>
                  <a:pt x="152800" y="71372"/>
                </a:cubicBezTo>
                <a:cubicBezTo>
                  <a:pt x="152880" y="72490"/>
                  <a:pt x="152933" y="73620"/>
                  <a:pt x="152962" y="74726"/>
                </a:cubicBezTo>
                <a:cubicBezTo>
                  <a:pt x="152966" y="74878"/>
                  <a:pt x="153089" y="74999"/>
                  <a:pt x="153241" y="74999"/>
                </a:cubicBezTo>
                <a:lnTo>
                  <a:pt x="153248" y="74999"/>
                </a:lnTo>
                <a:cubicBezTo>
                  <a:pt x="153403" y="74994"/>
                  <a:pt x="153524" y="74867"/>
                  <a:pt x="153520" y="74712"/>
                </a:cubicBezTo>
                <a:cubicBezTo>
                  <a:pt x="153491" y="73598"/>
                  <a:pt x="153436" y="72460"/>
                  <a:pt x="153358" y="71332"/>
                </a:cubicBezTo>
                <a:cubicBezTo>
                  <a:pt x="153347" y="71185"/>
                  <a:pt x="153225" y="71073"/>
                  <a:pt x="153079" y="71073"/>
                </a:cubicBezTo>
                <a:close/>
                <a:moveTo>
                  <a:pt x="364" y="73125"/>
                </a:moveTo>
                <a:cubicBezTo>
                  <a:pt x="208" y="73126"/>
                  <a:pt x="80" y="73238"/>
                  <a:pt x="73" y="73392"/>
                </a:cubicBezTo>
                <a:cubicBezTo>
                  <a:pt x="25" y="74512"/>
                  <a:pt x="1" y="75651"/>
                  <a:pt x="1" y="76778"/>
                </a:cubicBezTo>
                <a:lnTo>
                  <a:pt x="1" y="76941"/>
                </a:lnTo>
                <a:cubicBezTo>
                  <a:pt x="1" y="77094"/>
                  <a:pt x="125" y="77219"/>
                  <a:pt x="279" y="77219"/>
                </a:cubicBezTo>
                <a:cubicBezTo>
                  <a:pt x="434" y="77219"/>
                  <a:pt x="559" y="77094"/>
                  <a:pt x="559" y="76941"/>
                </a:cubicBezTo>
                <a:lnTo>
                  <a:pt x="559" y="76775"/>
                </a:lnTo>
                <a:cubicBezTo>
                  <a:pt x="559" y="75658"/>
                  <a:pt x="583" y="74528"/>
                  <a:pt x="632" y="73416"/>
                </a:cubicBezTo>
                <a:cubicBezTo>
                  <a:pt x="638" y="73262"/>
                  <a:pt x="519" y="73132"/>
                  <a:pt x="364" y="73125"/>
                </a:cubicBezTo>
                <a:close/>
                <a:moveTo>
                  <a:pt x="153091" y="81741"/>
                </a:moveTo>
                <a:cubicBezTo>
                  <a:pt x="152934" y="81741"/>
                  <a:pt x="152823" y="81855"/>
                  <a:pt x="152813" y="82002"/>
                </a:cubicBezTo>
                <a:cubicBezTo>
                  <a:pt x="152739" y="83111"/>
                  <a:pt x="152637" y="84237"/>
                  <a:pt x="152514" y="85348"/>
                </a:cubicBezTo>
                <a:cubicBezTo>
                  <a:pt x="152496" y="85501"/>
                  <a:pt x="152607" y="85639"/>
                  <a:pt x="152760" y="85657"/>
                </a:cubicBezTo>
                <a:cubicBezTo>
                  <a:pt x="152770" y="85658"/>
                  <a:pt x="152781" y="85658"/>
                  <a:pt x="152791" y="85658"/>
                </a:cubicBezTo>
                <a:cubicBezTo>
                  <a:pt x="152933" y="85658"/>
                  <a:pt x="153052" y="85551"/>
                  <a:pt x="153068" y="85410"/>
                </a:cubicBezTo>
                <a:cubicBezTo>
                  <a:pt x="153193" y="84291"/>
                  <a:pt x="153295" y="83157"/>
                  <a:pt x="153371" y="82040"/>
                </a:cubicBezTo>
                <a:cubicBezTo>
                  <a:pt x="153382" y="81886"/>
                  <a:pt x="153265" y="81752"/>
                  <a:pt x="153111" y="81742"/>
                </a:cubicBezTo>
                <a:cubicBezTo>
                  <a:pt x="153104" y="81742"/>
                  <a:pt x="153097" y="81741"/>
                  <a:pt x="153091" y="81741"/>
                </a:cubicBezTo>
                <a:close/>
                <a:moveTo>
                  <a:pt x="630" y="83956"/>
                </a:moveTo>
                <a:cubicBezTo>
                  <a:pt x="624" y="83956"/>
                  <a:pt x="618" y="83956"/>
                  <a:pt x="612" y="83956"/>
                </a:cubicBezTo>
                <a:cubicBezTo>
                  <a:pt x="459" y="83971"/>
                  <a:pt x="347" y="84108"/>
                  <a:pt x="361" y="84260"/>
                </a:cubicBezTo>
                <a:cubicBezTo>
                  <a:pt x="470" y="85380"/>
                  <a:pt x="603" y="86509"/>
                  <a:pt x="761" y="87621"/>
                </a:cubicBezTo>
                <a:cubicBezTo>
                  <a:pt x="780" y="87758"/>
                  <a:pt x="898" y="87861"/>
                  <a:pt x="1036" y="87861"/>
                </a:cubicBezTo>
                <a:cubicBezTo>
                  <a:pt x="1050" y="87861"/>
                  <a:pt x="1063" y="87859"/>
                  <a:pt x="1077" y="87858"/>
                </a:cubicBezTo>
                <a:cubicBezTo>
                  <a:pt x="1228" y="87836"/>
                  <a:pt x="1336" y="87695"/>
                  <a:pt x="1313" y="87543"/>
                </a:cubicBezTo>
                <a:cubicBezTo>
                  <a:pt x="1157" y="86440"/>
                  <a:pt x="1023" y="85318"/>
                  <a:pt x="916" y="84208"/>
                </a:cubicBezTo>
                <a:cubicBezTo>
                  <a:pt x="902" y="84060"/>
                  <a:pt x="772" y="83956"/>
                  <a:pt x="630" y="83956"/>
                </a:cubicBezTo>
                <a:close/>
                <a:moveTo>
                  <a:pt x="151636" y="92311"/>
                </a:moveTo>
                <a:cubicBezTo>
                  <a:pt x="151508" y="92311"/>
                  <a:pt x="151387" y="92398"/>
                  <a:pt x="151359" y="92531"/>
                </a:cubicBezTo>
                <a:cubicBezTo>
                  <a:pt x="151129" y="93628"/>
                  <a:pt x="150871" y="94728"/>
                  <a:pt x="150595" y="95802"/>
                </a:cubicBezTo>
                <a:cubicBezTo>
                  <a:pt x="150549" y="95979"/>
                  <a:pt x="150682" y="96152"/>
                  <a:pt x="150864" y="96152"/>
                </a:cubicBezTo>
                <a:cubicBezTo>
                  <a:pt x="150864" y="96152"/>
                  <a:pt x="150865" y="96152"/>
                  <a:pt x="150866" y="96152"/>
                </a:cubicBezTo>
                <a:cubicBezTo>
                  <a:pt x="150993" y="96152"/>
                  <a:pt x="151104" y="96065"/>
                  <a:pt x="151136" y="95942"/>
                </a:cubicBezTo>
                <a:cubicBezTo>
                  <a:pt x="151414" y="94859"/>
                  <a:pt x="151673" y="93751"/>
                  <a:pt x="151906" y="92646"/>
                </a:cubicBezTo>
                <a:cubicBezTo>
                  <a:pt x="151937" y="92495"/>
                  <a:pt x="151841" y="92347"/>
                  <a:pt x="151689" y="92316"/>
                </a:cubicBezTo>
                <a:cubicBezTo>
                  <a:pt x="151671" y="92313"/>
                  <a:pt x="151654" y="92311"/>
                  <a:pt x="151636" y="92311"/>
                </a:cubicBezTo>
                <a:close/>
                <a:moveTo>
                  <a:pt x="2405" y="94475"/>
                </a:moveTo>
                <a:cubicBezTo>
                  <a:pt x="2383" y="94475"/>
                  <a:pt x="2362" y="94477"/>
                  <a:pt x="2340" y="94482"/>
                </a:cubicBezTo>
                <a:cubicBezTo>
                  <a:pt x="2189" y="94519"/>
                  <a:pt x="2097" y="94670"/>
                  <a:pt x="2133" y="94820"/>
                </a:cubicBezTo>
                <a:cubicBezTo>
                  <a:pt x="2394" y="95908"/>
                  <a:pt x="2687" y="97009"/>
                  <a:pt x="2999" y="98092"/>
                </a:cubicBezTo>
                <a:cubicBezTo>
                  <a:pt x="3034" y="98211"/>
                  <a:pt x="3142" y="98294"/>
                  <a:pt x="3267" y="98294"/>
                </a:cubicBezTo>
                <a:cubicBezTo>
                  <a:pt x="3294" y="98294"/>
                  <a:pt x="3319" y="98290"/>
                  <a:pt x="3345" y="98282"/>
                </a:cubicBezTo>
                <a:cubicBezTo>
                  <a:pt x="3493" y="98240"/>
                  <a:pt x="3578" y="98085"/>
                  <a:pt x="3535" y="97937"/>
                </a:cubicBezTo>
                <a:cubicBezTo>
                  <a:pt x="3225" y="96861"/>
                  <a:pt x="2936" y="95768"/>
                  <a:pt x="2676" y="94689"/>
                </a:cubicBezTo>
                <a:cubicBezTo>
                  <a:pt x="2645" y="94560"/>
                  <a:pt x="2531" y="94475"/>
                  <a:pt x="2405" y="94475"/>
                </a:cubicBezTo>
                <a:close/>
                <a:moveTo>
                  <a:pt x="148706" y="102582"/>
                </a:moveTo>
                <a:cubicBezTo>
                  <a:pt x="148595" y="102582"/>
                  <a:pt x="148491" y="102648"/>
                  <a:pt x="148447" y="102757"/>
                </a:cubicBezTo>
                <a:cubicBezTo>
                  <a:pt x="148065" y="103809"/>
                  <a:pt x="147657" y="104864"/>
                  <a:pt x="147229" y="105895"/>
                </a:cubicBezTo>
                <a:cubicBezTo>
                  <a:pt x="147171" y="106037"/>
                  <a:pt x="147238" y="106200"/>
                  <a:pt x="147381" y="106260"/>
                </a:cubicBezTo>
                <a:cubicBezTo>
                  <a:pt x="147414" y="106274"/>
                  <a:pt x="147450" y="106281"/>
                  <a:pt x="147487" y="106281"/>
                </a:cubicBezTo>
                <a:lnTo>
                  <a:pt x="147487" y="106281"/>
                </a:lnTo>
                <a:cubicBezTo>
                  <a:pt x="147600" y="106280"/>
                  <a:pt x="147701" y="106213"/>
                  <a:pt x="147745" y="106109"/>
                </a:cubicBezTo>
                <a:cubicBezTo>
                  <a:pt x="148175" y="105070"/>
                  <a:pt x="148587" y="104006"/>
                  <a:pt x="148972" y="102946"/>
                </a:cubicBezTo>
                <a:cubicBezTo>
                  <a:pt x="149017" y="102803"/>
                  <a:pt x="148941" y="102649"/>
                  <a:pt x="148800" y="102599"/>
                </a:cubicBezTo>
                <a:cubicBezTo>
                  <a:pt x="148769" y="102587"/>
                  <a:pt x="148737" y="102582"/>
                  <a:pt x="148706" y="102582"/>
                </a:cubicBezTo>
                <a:close/>
                <a:moveTo>
                  <a:pt x="147487" y="106281"/>
                </a:moveTo>
                <a:cubicBezTo>
                  <a:pt x="147487" y="106281"/>
                  <a:pt x="147487" y="106281"/>
                  <a:pt x="147487" y="106281"/>
                </a:cubicBezTo>
                <a:lnTo>
                  <a:pt x="147488" y="106281"/>
                </a:lnTo>
                <a:cubicBezTo>
                  <a:pt x="147488" y="106281"/>
                  <a:pt x="147487" y="106281"/>
                  <a:pt x="147487" y="106281"/>
                </a:cubicBezTo>
                <a:close/>
                <a:moveTo>
                  <a:pt x="5627" y="104651"/>
                </a:moveTo>
                <a:cubicBezTo>
                  <a:pt x="5593" y="104651"/>
                  <a:pt x="5558" y="104658"/>
                  <a:pt x="5524" y="104671"/>
                </a:cubicBezTo>
                <a:cubicBezTo>
                  <a:pt x="5382" y="104727"/>
                  <a:pt x="5312" y="104888"/>
                  <a:pt x="5367" y="105030"/>
                </a:cubicBezTo>
                <a:cubicBezTo>
                  <a:pt x="5779" y="106072"/>
                  <a:pt x="6221" y="107118"/>
                  <a:pt x="6678" y="108140"/>
                </a:cubicBezTo>
                <a:cubicBezTo>
                  <a:pt x="6724" y="108240"/>
                  <a:pt x="6823" y="108305"/>
                  <a:pt x="6934" y="108305"/>
                </a:cubicBezTo>
                <a:cubicBezTo>
                  <a:pt x="6973" y="108305"/>
                  <a:pt x="7012" y="108296"/>
                  <a:pt x="7048" y="108279"/>
                </a:cubicBezTo>
                <a:cubicBezTo>
                  <a:pt x="7188" y="108218"/>
                  <a:pt x="7252" y="108052"/>
                  <a:pt x="7188" y="107911"/>
                </a:cubicBezTo>
                <a:cubicBezTo>
                  <a:pt x="6734" y="106898"/>
                  <a:pt x="6295" y="105859"/>
                  <a:pt x="5885" y="104824"/>
                </a:cubicBezTo>
                <a:cubicBezTo>
                  <a:pt x="5841" y="104716"/>
                  <a:pt x="5737" y="104651"/>
                  <a:pt x="5627" y="104651"/>
                </a:cubicBezTo>
                <a:close/>
                <a:moveTo>
                  <a:pt x="144374" y="112330"/>
                </a:moveTo>
                <a:cubicBezTo>
                  <a:pt x="144274" y="112330"/>
                  <a:pt x="144177" y="112384"/>
                  <a:pt x="144127" y="112477"/>
                </a:cubicBezTo>
                <a:cubicBezTo>
                  <a:pt x="143603" y="113465"/>
                  <a:pt x="143050" y="114452"/>
                  <a:pt x="142484" y="115413"/>
                </a:cubicBezTo>
                <a:cubicBezTo>
                  <a:pt x="142374" y="115599"/>
                  <a:pt x="142508" y="115833"/>
                  <a:pt x="142724" y="115834"/>
                </a:cubicBezTo>
                <a:cubicBezTo>
                  <a:pt x="142823" y="115834"/>
                  <a:pt x="142915" y="115782"/>
                  <a:pt x="142965" y="115697"/>
                </a:cubicBezTo>
                <a:cubicBezTo>
                  <a:pt x="143536" y="114729"/>
                  <a:pt x="144092" y="113734"/>
                  <a:pt x="144620" y="112739"/>
                </a:cubicBezTo>
                <a:cubicBezTo>
                  <a:pt x="144692" y="112604"/>
                  <a:pt x="144641" y="112435"/>
                  <a:pt x="144505" y="112362"/>
                </a:cubicBezTo>
                <a:cubicBezTo>
                  <a:pt x="144463" y="112340"/>
                  <a:pt x="144418" y="112330"/>
                  <a:pt x="144374" y="112330"/>
                </a:cubicBezTo>
                <a:close/>
                <a:moveTo>
                  <a:pt x="10235" y="114258"/>
                </a:moveTo>
                <a:cubicBezTo>
                  <a:pt x="10188" y="114258"/>
                  <a:pt x="10140" y="114270"/>
                  <a:pt x="10097" y="114294"/>
                </a:cubicBezTo>
                <a:cubicBezTo>
                  <a:pt x="9962" y="114371"/>
                  <a:pt x="9915" y="114543"/>
                  <a:pt x="9993" y="114677"/>
                </a:cubicBezTo>
                <a:cubicBezTo>
                  <a:pt x="10547" y="115650"/>
                  <a:pt x="11130" y="116626"/>
                  <a:pt x="11729" y="117577"/>
                </a:cubicBezTo>
                <a:cubicBezTo>
                  <a:pt x="11779" y="117657"/>
                  <a:pt x="11867" y="117707"/>
                  <a:pt x="11962" y="117707"/>
                </a:cubicBezTo>
                <a:cubicBezTo>
                  <a:pt x="11963" y="117707"/>
                  <a:pt x="11964" y="117707"/>
                  <a:pt x="11965" y="117707"/>
                </a:cubicBezTo>
                <a:lnTo>
                  <a:pt x="11965" y="117708"/>
                </a:lnTo>
                <a:cubicBezTo>
                  <a:pt x="12018" y="117708"/>
                  <a:pt x="12069" y="117693"/>
                  <a:pt x="12113" y="117664"/>
                </a:cubicBezTo>
                <a:cubicBezTo>
                  <a:pt x="12244" y="117583"/>
                  <a:pt x="12283" y="117410"/>
                  <a:pt x="12201" y="117280"/>
                </a:cubicBezTo>
                <a:cubicBezTo>
                  <a:pt x="11608" y="116336"/>
                  <a:pt x="11028" y="115367"/>
                  <a:pt x="10478" y="114402"/>
                </a:cubicBezTo>
                <a:cubicBezTo>
                  <a:pt x="10428" y="114309"/>
                  <a:pt x="10332" y="114258"/>
                  <a:pt x="10235" y="114258"/>
                </a:cubicBezTo>
                <a:close/>
                <a:moveTo>
                  <a:pt x="138720" y="121385"/>
                </a:moveTo>
                <a:cubicBezTo>
                  <a:pt x="138634" y="121385"/>
                  <a:pt x="138549" y="121425"/>
                  <a:pt x="138494" y="121500"/>
                </a:cubicBezTo>
                <a:cubicBezTo>
                  <a:pt x="137840" y="122401"/>
                  <a:pt x="137155" y="123302"/>
                  <a:pt x="136459" y="124177"/>
                </a:cubicBezTo>
                <a:cubicBezTo>
                  <a:pt x="136314" y="124359"/>
                  <a:pt x="136444" y="124630"/>
                  <a:pt x="136677" y="124630"/>
                </a:cubicBezTo>
                <a:lnTo>
                  <a:pt x="136678" y="124630"/>
                </a:lnTo>
                <a:cubicBezTo>
                  <a:pt x="136763" y="124630"/>
                  <a:pt x="136844" y="124591"/>
                  <a:pt x="136896" y="124525"/>
                </a:cubicBezTo>
                <a:cubicBezTo>
                  <a:pt x="137597" y="123643"/>
                  <a:pt x="138287" y="122736"/>
                  <a:pt x="138945" y="121828"/>
                </a:cubicBezTo>
                <a:cubicBezTo>
                  <a:pt x="139036" y="121704"/>
                  <a:pt x="139008" y="121529"/>
                  <a:pt x="138883" y="121438"/>
                </a:cubicBezTo>
                <a:cubicBezTo>
                  <a:pt x="138834" y="121402"/>
                  <a:pt x="138777" y="121385"/>
                  <a:pt x="138720" y="121385"/>
                </a:cubicBezTo>
                <a:close/>
                <a:moveTo>
                  <a:pt x="16138" y="123136"/>
                </a:moveTo>
                <a:cubicBezTo>
                  <a:pt x="16079" y="123136"/>
                  <a:pt x="16019" y="123154"/>
                  <a:pt x="15969" y="123194"/>
                </a:cubicBezTo>
                <a:cubicBezTo>
                  <a:pt x="15844" y="123289"/>
                  <a:pt x="15823" y="123467"/>
                  <a:pt x="15921" y="123590"/>
                </a:cubicBezTo>
                <a:cubicBezTo>
                  <a:pt x="16605" y="124476"/>
                  <a:pt x="17319" y="125364"/>
                  <a:pt x="18043" y="126223"/>
                </a:cubicBezTo>
                <a:cubicBezTo>
                  <a:pt x="18097" y="126286"/>
                  <a:pt x="18175" y="126323"/>
                  <a:pt x="18258" y="126323"/>
                </a:cubicBezTo>
                <a:cubicBezTo>
                  <a:pt x="18495" y="126323"/>
                  <a:pt x="18625" y="126045"/>
                  <a:pt x="18471" y="125864"/>
                </a:cubicBezTo>
                <a:cubicBezTo>
                  <a:pt x="17751" y="125009"/>
                  <a:pt x="17042" y="124130"/>
                  <a:pt x="16364" y="123249"/>
                </a:cubicBezTo>
                <a:cubicBezTo>
                  <a:pt x="16309" y="123175"/>
                  <a:pt x="16224" y="123136"/>
                  <a:pt x="16138" y="123136"/>
                </a:cubicBezTo>
                <a:close/>
                <a:moveTo>
                  <a:pt x="131860" y="129571"/>
                </a:moveTo>
                <a:cubicBezTo>
                  <a:pt x="131790" y="129571"/>
                  <a:pt x="131719" y="129598"/>
                  <a:pt x="131664" y="129651"/>
                </a:cubicBezTo>
                <a:cubicBezTo>
                  <a:pt x="130895" y="130449"/>
                  <a:pt x="130093" y="131246"/>
                  <a:pt x="129281" y="132019"/>
                </a:cubicBezTo>
                <a:cubicBezTo>
                  <a:pt x="129098" y="132193"/>
                  <a:pt x="129221" y="132500"/>
                  <a:pt x="129473" y="132500"/>
                </a:cubicBezTo>
                <a:cubicBezTo>
                  <a:pt x="129545" y="132500"/>
                  <a:pt x="129614" y="132472"/>
                  <a:pt x="129665" y="132423"/>
                </a:cubicBezTo>
                <a:cubicBezTo>
                  <a:pt x="130483" y="131645"/>
                  <a:pt x="131291" y="130843"/>
                  <a:pt x="132066" y="130038"/>
                </a:cubicBezTo>
                <a:cubicBezTo>
                  <a:pt x="132168" y="129926"/>
                  <a:pt x="132163" y="129754"/>
                  <a:pt x="132053" y="129649"/>
                </a:cubicBezTo>
                <a:cubicBezTo>
                  <a:pt x="131999" y="129597"/>
                  <a:pt x="131930" y="129571"/>
                  <a:pt x="131860" y="129571"/>
                </a:cubicBezTo>
                <a:close/>
                <a:moveTo>
                  <a:pt x="23221" y="131115"/>
                </a:moveTo>
                <a:cubicBezTo>
                  <a:pt x="23148" y="131115"/>
                  <a:pt x="23076" y="131143"/>
                  <a:pt x="23021" y="131199"/>
                </a:cubicBezTo>
                <a:cubicBezTo>
                  <a:pt x="22911" y="131311"/>
                  <a:pt x="22915" y="131492"/>
                  <a:pt x="23030" y="131599"/>
                </a:cubicBezTo>
                <a:cubicBezTo>
                  <a:pt x="23828" y="132381"/>
                  <a:pt x="24658" y="133161"/>
                  <a:pt x="25498" y="133915"/>
                </a:cubicBezTo>
                <a:cubicBezTo>
                  <a:pt x="25549" y="133961"/>
                  <a:pt x="25615" y="133986"/>
                  <a:pt x="25684" y="133986"/>
                </a:cubicBezTo>
                <a:lnTo>
                  <a:pt x="25684" y="133986"/>
                </a:lnTo>
                <a:cubicBezTo>
                  <a:pt x="25940" y="133986"/>
                  <a:pt x="26060" y="133671"/>
                  <a:pt x="25870" y="133500"/>
                </a:cubicBezTo>
                <a:cubicBezTo>
                  <a:pt x="25037" y="132751"/>
                  <a:pt x="24212" y="131977"/>
                  <a:pt x="23420" y="131200"/>
                </a:cubicBezTo>
                <a:cubicBezTo>
                  <a:pt x="23366" y="131144"/>
                  <a:pt x="23293" y="131115"/>
                  <a:pt x="23221" y="131115"/>
                </a:cubicBezTo>
                <a:close/>
                <a:moveTo>
                  <a:pt x="25684" y="133986"/>
                </a:moveTo>
                <a:cubicBezTo>
                  <a:pt x="25684" y="133986"/>
                  <a:pt x="25683" y="133986"/>
                  <a:pt x="25683" y="133986"/>
                </a:cubicBezTo>
                <a:lnTo>
                  <a:pt x="25684" y="133986"/>
                </a:lnTo>
                <a:cubicBezTo>
                  <a:pt x="25684" y="133986"/>
                  <a:pt x="25684" y="133986"/>
                  <a:pt x="25684" y="133986"/>
                </a:cubicBezTo>
                <a:close/>
                <a:moveTo>
                  <a:pt x="123947" y="136718"/>
                </a:moveTo>
                <a:cubicBezTo>
                  <a:pt x="123887" y="136718"/>
                  <a:pt x="123826" y="136738"/>
                  <a:pt x="123775" y="136777"/>
                </a:cubicBezTo>
                <a:cubicBezTo>
                  <a:pt x="122898" y="137465"/>
                  <a:pt x="121995" y="138142"/>
                  <a:pt x="121089" y="138791"/>
                </a:cubicBezTo>
                <a:cubicBezTo>
                  <a:pt x="120869" y="138950"/>
                  <a:pt x="120979" y="139297"/>
                  <a:pt x="121251" y="139297"/>
                </a:cubicBezTo>
                <a:cubicBezTo>
                  <a:pt x="121309" y="139297"/>
                  <a:pt x="121366" y="139279"/>
                  <a:pt x="121414" y="139244"/>
                </a:cubicBezTo>
                <a:cubicBezTo>
                  <a:pt x="122326" y="138592"/>
                  <a:pt x="123237" y="137910"/>
                  <a:pt x="124120" y="137218"/>
                </a:cubicBezTo>
                <a:cubicBezTo>
                  <a:pt x="124241" y="137122"/>
                  <a:pt x="124262" y="136946"/>
                  <a:pt x="124166" y="136825"/>
                </a:cubicBezTo>
                <a:cubicBezTo>
                  <a:pt x="124112" y="136755"/>
                  <a:pt x="124030" y="136718"/>
                  <a:pt x="123947" y="136718"/>
                </a:cubicBezTo>
                <a:close/>
                <a:moveTo>
                  <a:pt x="31345" y="138045"/>
                </a:moveTo>
                <a:cubicBezTo>
                  <a:pt x="31259" y="138045"/>
                  <a:pt x="31175" y="138084"/>
                  <a:pt x="31120" y="138159"/>
                </a:cubicBezTo>
                <a:cubicBezTo>
                  <a:pt x="31028" y="138282"/>
                  <a:pt x="31055" y="138457"/>
                  <a:pt x="31179" y="138549"/>
                </a:cubicBezTo>
                <a:cubicBezTo>
                  <a:pt x="32083" y="139218"/>
                  <a:pt x="33013" y="139875"/>
                  <a:pt x="33945" y="140501"/>
                </a:cubicBezTo>
                <a:cubicBezTo>
                  <a:pt x="33992" y="140533"/>
                  <a:pt x="34045" y="140549"/>
                  <a:pt x="34101" y="140549"/>
                </a:cubicBezTo>
                <a:cubicBezTo>
                  <a:pt x="34225" y="140549"/>
                  <a:pt x="34333" y="140469"/>
                  <a:pt x="34368" y="140351"/>
                </a:cubicBezTo>
                <a:cubicBezTo>
                  <a:pt x="34404" y="140234"/>
                  <a:pt x="34360" y="140107"/>
                  <a:pt x="34257" y="140039"/>
                </a:cubicBezTo>
                <a:cubicBezTo>
                  <a:pt x="33332" y="139416"/>
                  <a:pt x="32409" y="138763"/>
                  <a:pt x="31511" y="138099"/>
                </a:cubicBezTo>
                <a:cubicBezTo>
                  <a:pt x="31461" y="138063"/>
                  <a:pt x="31402" y="138045"/>
                  <a:pt x="31345" y="138045"/>
                </a:cubicBezTo>
                <a:close/>
                <a:moveTo>
                  <a:pt x="115114" y="142703"/>
                </a:moveTo>
                <a:cubicBezTo>
                  <a:pt x="115067" y="142703"/>
                  <a:pt x="115020" y="142715"/>
                  <a:pt x="114976" y="142740"/>
                </a:cubicBezTo>
                <a:cubicBezTo>
                  <a:pt x="114019" y="143294"/>
                  <a:pt x="113031" y="143839"/>
                  <a:pt x="112038" y="144359"/>
                </a:cubicBezTo>
                <a:cubicBezTo>
                  <a:pt x="111924" y="144418"/>
                  <a:pt x="111866" y="144548"/>
                  <a:pt x="111898" y="144672"/>
                </a:cubicBezTo>
                <a:cubicBezTo>
                  <a:pt x="111928" y="144797"/>
                  <a:pt x="112040" y="144885"/>
                  <a:pt x="112168" y="144885"/>
                </a:cubicBezTo>
                <a:cubicBezTo>
                  <a:pt x="112213" y="144884"/>
                  <a:pt x="112257" y="144874"/>
                  <a:pt x="112297" y="144853"/>
                </a:cubicBezTo>
                <a:cubicBezTo>
                  <a:pt x="113298" y="144330"/>
                  <a:pt x="114292" y="143781"/>
                  <a:pt x="115256" y="143222"/>
                </a:cubicBezTo>
                <a:cubicBezTo>
                  <a:pt x="115387" y="143144"/>
                  <a:pt x="115431" y="142975"/>
                  <a:pt x="115355" y="142842"/>
                </a:cubicBezTo>
                <a:cubicBezTo>
                  <a:pt x="115303" y="142753"/>
                  <a:pt x="115210" y="142703"/>
                  <a:pt x="115114" y="142703"/>
                </a:cubicBezTo>
                <a:close/>
                <a:moveTo>
                  <a:pt x="40348" y="143777"/>
                </a:moveTo>
                <a:cubicBezTo>
                  <a:pt x="40249" y="143777"/>
                  <a:pt x="40153" y="143830"/>
                  <a:pt x="40102" y="143923"/>
                </a:cubicBezTo>
                <a:cubicBezTo>
                  <a:pt x="40029" y="144058"/>
                  <a:pt x="40079" y="144227"/>
                  <a:pt x="40215" y="144301"/>
                </a:cubicBezTo>
                <a:cubicBezTo>
                  <a:pt x="41205" y="144839"/>
                  <a:pt x="42220" y="145361"/>
                  <a:pt x="43228" y="145851"/>
                </a:cubicBezTo>
                <a:cubicBezTo>
                  <a:pt x="43267" y="145870"/>
                  <a:pt x="43309" y="145879"/>
                  <a:pt x="43351" y="145879"/>
                </a:cubicBezTo>
                <a:cubicBezTo>
                  <a:pt x="43481" y="145879"/>
                  <a:pt x="43593" y="145789"/>
                  <a:pt x="43623" y="145664"/>
                </a:cubicBezTo>
                <a:cubicBezTo>
                  <a:pt x="43652" y="145537"/>
                  <a:pt x="43590" y="145406"/>
                  <a:pt x="43473" y="145350"/>
                </a:cubicBezTo>
                <a:cubicBezTo>
                  <a:pt x="42471" y="144862"/>
                  <a:pt x="41465" y="144344"/>
                  <a:pt x="40481" y="143810"/>
                </a:cubicBezTo>
                <a:cubicBezTo>
                  <a:pt x="40439" y="143787"/>
                  <a:pt x="40393" y="143777"/>
                  <a:pt x="40348" y="143777"/>
                </a:cubicBezTo>
                <a:close/>
                <a:moveTo>
                  <a:pt x="105534" y="147400"/>
                </a:moveTo>
                <a:cubicBezTo>
                  <a:pt x="105501" y="147400"/>
                  <a:pt x="105468" y="147405"/>
                  <a:pt x="105435" y="147418"/>
                </a:cubicBezTo>
                <a:cubicBezTo>
                  <a:pt x="104403" y="147838"/>
                  <a:pt x="103346" y="148240"/>
                  <a:pt x="102296" y="148613"/>
                </a:cubicBezTo>
                <a:cubicBezTo>
                  <a:pt x="102168" y="148659"/>
                  <a:pt x="102092" y="148790"/>
                  <a:pt x="102114" y="148923"/>
                </a:cubicBezTo>
                <a:cubicBezTo>
                  <a:pt x="102138" y="149057"/>
                  <a:pt x="102253" y="149154"/>
                  <a:pt x="102389" y="149154"/>
                </a:cubicBezTo>
                <a:cubicBezTo>
                  <a:pt x="102392" y="149155"/>
                  <a:pt x="102395" y="149155"/>
                  <a:pt x="102397" y="149155"/>
                </a:cubicBezTo>
                <a:cubicBezTo>
                  <a:pt x="102426" y="149155"/>
                  <a:pt x="102455" y="149149"/>
                  <a:pt x="102483" y="149138"/>
                </a:cubicBezTo>
                <a:cubicBezTo>
                  <a:pt x="103541" y="148763"/>
                  <a:pt x="104605" y="148357"/>
                  <a:pt x="105646" y="147935"/>
                </a:cubicBezTo>
                <a:cubicBezTo>
                  <a:pt x="105785" y="147874"/>
                  <a:pt x="105850" y="147714"/>
                  <a:pt x="105793" y="147574"/>
                </a:cubicBezTo>
                <a:cubicBezTo>
                  <a:pt x="105749" y="147465"/>
                  <a:pt x="105645" y="147400"/>
                  <a:pt x="105534" y="147400"/>
                </a:cubicBezTo>
                <a:close/>
                <a:moveTo>
                  <a:pt x="50065" y="148198"/>
                </a:moveTo>
                <a:cubicBezTo>
                  <a:pt x="49952" y="148198"/>
                  <a:pt x="49845" y="148267"/>
                  <a:pt x="49803" y="148380"/>
                </a:cubicBezTo>
                <a:cubicBezTo>
                  <a:pt x="49749" y="148524"/>
                  <a:pt x="49822" y="148685"/>
                  <a:pt x="49967" y="148739"/>
                </a:cubicBezTo>
                <a:cubicBezTo>
                  <a:pt x="51021" y="149131"/>
                  <a:pt x="52099" y="149506"/>
                  <a:pt x="53172" y="149852"/>
                </a:cubicBezTo>
                <a:cubicBezTo>
                  <a:pt x="53200" y="149861"/>
                  <a:pt x="53229" y="149866"/>
                  <a:pt x="53258" y="149866"/>
                </a:cubicBezTo>
                <a:cubicBezTo>
                  <a:pt x="53395" y="149866"/>
                  <a:pt x="53512" y="149766"/>
                  <a:pt x="53533" y="149631"/>
                </a:cubicBezTo>
                <a:cubicBezTo>
                  <a:pt x="53554" y="149495"/>
                  <a:pt x="53474" y="149364"/>
                  <a:pt x="53343" y="149322"/>
                </a:cubicBezTo>
                <a:cubicBezTo>
                  <a:pt x="52279" y="148977"/>
                  <a:pt x="51208" y="148606"/>
                  <a:pt x="50162" y="148216"/>
                </a:cubicBezTo>
                <a:cubicBezTo>
                  <a:pt x="50130" y="148204"/>
                  <a:pt x="50098" y="148198"/>
                  <a:pt x="50065" y="148198"/>
                </a:cubicBezTo>
                <a:close/>
                <a:moveTo>
                  <a:pt x="95398" y="150707"/>
                </a:moveTo>
                <a:cubicBezTo>
                  <a:pt x="95375" y="150707"/>
                  <a:pt x="95352" y="150710"/>
                  <a:pt x="95330" y="150715"/>
                </a:cubicBezTo>
                <a:cubicBezTo>
                  <a:pt x="94253" y="150984"/>
                  <a:pt x="93151" y="151235"/>
                  <a:pt x="92054" y="151458"/>
                </a:cubicBezTo>
                <a:cubicBezTo>
                  <a:pt x="91912" y="151485"/>
                  <a:pt x="91814" y="151616"/>
                  <a:pt x="91828" y="151760"/>
                </a:cubicBezTo>
                <a:cubicBezTo>
                  <a:pt x="91842" y="151903"/>
                  <a:pt x="91963" y="152012"/>
                  <a:pt x="92107" y="152012"/>
                </a:cubicBezTo>
                <a:cubicBezTo>
                  <a:pt x="92107" y="152012"/>
                  <a:pt x="92108" y="152012"/>
                  <a:pt x="92109" y="152012"/>
                </a:cubicBezTo>
                <a:cubicBezTo>
                  <a:pt x="92128" y="152011"/>
                  <a:pt x="92146" y="152009"/>
                  <a:pt x="92165" y="152005"/>
                </a:cubicBezTo>
                <a:cubicBezTo>
                  <a:pt x="93270" y="151780"/>
                  <a:pt x="94380" y="151528"/>
                  <a:pt x="95465" y="151257"/>
                </a:cubicBezTo>
                <a:cubicBezTo>
                  <a:pt x="95615" y="151220"/>
                  <a:pt x="95706" y="151068"/>
                  <a:pt x="95668" y="150919"/>
                </a:cubicBezTo>
                <a:cubicBezTo>
                  <a:pt x="95637" y="150792"/>
                  <a:pt x="95523" y="150707"/>
                  <a:pt x="95398" y="150707"/>
                </a:cubicBezTo>
                <a:close/>
                <a:moveTo>
                  <a:pt x="60309" y="151214"/>
                </a:moveTo>
                <a:cubicBezTo>
                  <a:pt x="60181" y="151214"/>
                  <a:pt x="60066" y="151303"/>
                  <a:pt x="60036" y="151433"/>
                </a:cubicBezTo>
                <a:cubicBezTo>
                  <a:pt x="60003" y="151583"/>
                  <a:pt x="60098" y="151732"/>
                  <a:pt x="60248" y="151765"/>
                </a:cubicBezTo>
                <a:cubicBezTo>
                  <a:pt x="61349" y="152007"/>
                  <a:pt x="62467" y="152226"/>
                  <a:pt x="63569" y="152417"/>
                </a:cubicBezTo>
                <a:cubicBezTo>
                  <a:pt x="63586" y="152421"/>
                  <a:pt x="63602" y="152422"/>
                  <a:pt x="63618" y="152422"/>
                </a:cubicBezTo>
                <a:lnTo>
                  <a:pt x="63617" y="152421"/>
                </a:lnTo>
                <a:cubicBezTo>
                  <a:pt x="63761" y="152419"/>
                  <a:pt x="63880" y="152309"/>
                  <a:pt x="63892" y="152165"/>
                </a:cubicBezTo>
                <a:cubicBezTo>
                  <a:pt x="63905" y="152023"/>
                  <a:pt x="63806" y="151894"/>
                  <a:pt x="63665" y="151867"/>
                </a:cubicBezTo>
                <a:cubicBezTo>
                  <a:pt x="62570" y="151677"/>
                  <a:pt x="61461" y="151460"/>
                  <a:pt x="60368" y="151221"/>
                </a:cubicBezTo>
                <a:cubicBezTo>
                  <a:pt x="60348" y="151216"/>
                  <a:pt x="60329" y="151214"/>
                  <a:pt x="60309" y="151214"/>
                </a:cubicBezTo>
                <a:close/>
                <a:moveTo>
                  <a:pt x="84900" y="152564"/>
                </a:moveTo>
                <a:cubicBezTo>
                  <a:pt x="84888" y="152564"/>
                  <a:pt x="84875" y="152564"/>
                  <a:pt x="84863" y="152566"/>
                </a:cubicBezTo>
                <a:cubicBezTo>
                  <a:pt x="83752" y="152684"/>
                  <a:pt x="82625" y="152777"/>
                  <a:pt x="81516" y="152846"/>
                </a:cubicBezTo>
                <a:cubicBezTo>
                  <a:pt x="81365" y="152854"/>
                  <a:pt x="81248" y="152981"/>
                  <a:pt x="81253" y="153132"/>
                </a:cubicBezTo>
                <a:cubicBezTo>
                  <a:pt x="81258" y="153283"/>
                  <a:pt x="81380" y="153402"/>
                  <a:pt x="81530" y="153402"/>
                </a:cubicBezTo>
                <a:cubicBezTo>
                  <a:pt x="81531" y="153402"/>
                  <a:pt x="81532" y="153402"/>
                  <a:pt x="81533" y="153402"/>
                </a:cubicBezTo>
                <a:cubicBezTo>
                  <a:pt x="81538" y="153402"/>
                  <a:pt x="81544" y="153402"/>
                  <a:pt x="81550" y="153401"/>
                </a:cubicBezTo>
                <a:cubicBezTo>
                  <a:pt x="82668" y="153334"/>
                  <a:pt x="83803" y="153239"/>
                  <a:pt x="84922" y="153121"/>
                </a:cubicBezTo>
                <a:cubicBezTo>
                  <a:pt x="85076" y="153104"/>
                  <a:pt x="85187" y="152967"/>
                  <a:pt x="85170" y="152814"/>
                </a:cubicBezTo>
                <a:cubicBezTo>
                  <a:pt x="85155" y="152674"/>
                  <a:pt x="85042" y="152564"/>
                  <a:pt x="84900" y="152564"/>
                </a:cubicBezTo>
                <a:close/>
                <a:moveTo>
                  <a:pt x="70867" y="152765"/>
                </a:moveTo>
                <a:cubicBezTo>
                  <a:pt x="70731" y="152765"/>
                  <a:pt x="70597" y="152874"/>
                  <a:pt x="70585" y="153023"/>
                </a:cubicBezTo>
                <a:cubicBezTo>
                  <a:pt x="70573" y="153176"/>
                  <a:pt x="70688" y="153310"/>
                  <a:pt x="70842" y="153322"/>
                </a:cubicBezTo>
                <a:cubicBezTo>
                  <a:pt x="71964" y="153408"/>
                  <a:pt x="73101" y="153469"/>
                  <a:pt x="74220" y="153506"/>
                </a:cubicBezTo>
                <a:lnTo>
                  <a:pt x="74229" y="153506"/>
                </a:lnTo>
                <a:cubicBezTo>
                  <a:pt x="74382" y="153506"/>
                  <a:pt x="74507" y="153384"/>
                  <a:pt x="74509" y="153232"/>
                </a:cubicBezTo>
                <a:cubicBezTo>
                  <a:pt x="74511" y="153080"/>
                  <a:pt x="74391" y="152953"/>
                  <a:pt x="74239" y="152948"/>
                </a:cubicBezTo>
                <a:cubicBezTo>
                  <a:pt x="73127" y="152912"/>
                  <a:pt x="71999" y="152850"/>
                  <a:pt x="70884" y="152765"/>
                </a:cubicBezTo>
                <a:cubicBezTo>
                  <a:pt x="70879" y="152765"/>
                  <a:pt x="70873" y="152765"/>
                  <a:pt x="70867" y="1527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7"/>
          <p:cNvSpPr/>
          <p:nvPr/>
        </p:nvSpPr>
        <p:spPr>
          <a:xfrm>
            <a:off x="-1691611" y="1327234"/>
            <a:ext cx="5294772" cy="5294329"/>
          </a:xfrm>
          <a:custGeom>
            <a:rect b="b" l="l" r="r" t="t"/>
            <a:pathLst>
              <a:path extrusionOk="0" h="179332" w="179347">
                <a:moveTo>
                  <a:pt x="89632" y="1"/>
                </a:moveTo>
                <a:cubicBezTo>
                  <a:pt x="88760" y="1"/>
                  <a:pt x="87866" y="15"/>
                  <a:pt x="86979" y="41"/>
                </a:cubicBezTo>
                <a:cubicBezTo>
                  <a:pt x="86826" y="45"/>
                  <a:pt x="86706" y="171"/>
                  <a:pt x="86709" y="324"/>
                </a:cubicBezTo>
                <a:cubicBezTo>
                  <a:pt x="86711" y="476"/>
                  <a:pt x="86834" y="598"/>
                  <a:pt x="86987" y="598"/>
                </a:cubicBezTo>
                <a:lnTo>
                  <a:pt x="86995" y="598"/>
                </a:lnTo>
                <a:cubicBezTo>
                  <a:pt x="87797" y="575"/>
                  <a:pt x="88605" y="558"/>
                  <a:pt x="89395" y="558"/>
                </a:cubicBezTo>
                <a:cubicBezTo>
                  <a:pt x="89492" y="558"/>
                  <a:pt x="89588" y="558"/>
                  <a:pt x="89683" y="559"/>
                </a:cubicBezTo>
                <a:lnTo>
                  <a:pt x="90331" y="561"/>
                </a:lnTo>
                <a:lnTo>
                  <a:pt x="90333" y="561"/>
                </a:lnTo>
                <a:cubicBezTo>
                  <a:pt x="90334" y="561"/>
                  <a:pt x="90335" y="561"/>
                  <a:pt x="90336" y="561"/>
                </a:cubicBezTo>
                <a:cubicBezTo>
                  <a:pt x="90488" y="561"/>
                  <a:pt x="90613" y="437"/>
                  <a:pt x="90613" y="283"/>
                </a:cubicBezTo>
                <a:cubicBezTo>
                  <a:pt x="90614" y="129"/>
                  <a:pt x="90489" y="3"/>
                  <a:pt x="90336" y="3"/>
                </a:cubicBezTo>
                <a:lnTo>
                  <a:pt x="89683" y="1"/>
                </a:lnTo>
                <a:close/>
                <a:moveTo>
                  <a:pt x="97571" y="345"/>
                </a:moveTo>
                <a:cubicBezTo>
                  <a:pt x="97428" y="345"/>
                  <a:pt x="97307" y="453"/>
                  <a:pt x="97294" y="598"/>
                </a:cubicBezTo>
                <a:cubicBezTo>
                  <a:pt x="97281" y="752"/>
                  <a:pt x="97394" y="887"/>
                  <a:pt x="97548" y="901"/>
                </a:cubicBezTo>
                <a:cubicBezTo>
                  <a:pt x="98659" y="998"/>
                  <a:pt x="99775" y="1117"/>
                  <a:pt x="100864" y="1254"/>
                </a:cubicBezTo>
                <a:cubicBezTo>
                  <a:pt x="100872" y="1255"/>
                  <a:pt x="100881" y="1256"/>
                  <a:pt x="100889" y="1256"/>
                </a:cubicBezTo>
                <a:cubicBezTo>
                  <a:pt x="100893" y="1256"/>
                  <a:pt x="100897" y="1256"/>
                  <a:pt x="100900" y="1255"/>
                </a:cubicBezTo>
                <a:cubicBezTo>
                  <a:pt x="100901" y="1255"/>
                  <a:pt x="100902" y="1255"/>
                  <a:pt x="100903" y="1255"/>
                </a:cubicBezTo>
                <a:cubicBezTo>
                  <a:pt x="101048" y="1255"/>
                  <a:pt x="101169" y="1141"/>
                  <a:pt x="101179" y="995"/>
                </a:cubicBezTo>
                <a:cubicBezTo>
                  <a:pt x="101188" y="847"/>
                  <a:pt x="101081" y="718"/>
                  <a:pt x="100934" y="700"/>
                </a:cubicBezTo>
                <a:cubicBezTo>
                  <a:pt x="99838" y="562"/>
                  <a:pt x="98715" y="442"/>
                  <a:pt x="97597" y="346"/>
                </a:cubicBezTo>
                <a:cubicBezTo>
                  <a:pt x="97588" y="345"/>
                  <a:pt x="97580" y="345"/>
                  <a:pt x="97571" y="345"/>
                </a:cubicBezTo>
                <a:close/>
                <a:moveTo>
                  <a:pt x="79756" y="546"/>
                </a:moveTo>
                <a:cubicBezTo>
                  <a:pt x="79747" y="546"/>
                  <a:pt x="79737" y="546"/>
                  <a:pt x="79728" y="547"/>
                </a:cubicBezTo>
                <a:cubicBezTo>
                  <a:pt x="78620" y="670"/>
                  <a:pt x="77501" y="814"/>
                  <a:pt x="76399" y="978"/>
                </a:cubicBezTo>
                <a:cubicBezTo>
                  <a:pt x="76255" y="1000"/>
                  <a:pt x="76152" y="1130"/>
                  <a:pt x="76163" y="1274"/>
                </a:cubicBezTo>
                <a:cubicBezTo>
                  <a:pt x="76173" y="1420"/>
                  <a:pt x="76294" y="1533"/>
                  <a:pt x="76440" y="1534"/>
                </a:cubicBezTo>
                <a:lnTo>
                  <a:pt x="76440" y="1534"/>
                </a:lnTo>
                <a:cubicBezTo>
                  <a:pt x="76453" y="1534"/>
                  <a:pt x="76467" y="1533"/>
                  <a:pt x="76479" y="1530"/>
                </a:cubicBezTo>
                <a:cubicBezTo>
                  <a:pt x="77574" y="1368"/>
                  <a:pt x="78688" y="1224"/>
                  <a:pt x="79787" y="1103"/>
                </a:cubicBezTo>
                <a:cubicBezTo>
                  <a:pt x="79941" y="1087"/>
                  <a:pt x="80052" y="948"/>
                  <a:pt x="80035" y="795"/>
                </a:cubicBezTo>
                <a:cubicBezTo>
                  <a:pt x="80018" y="652"/>
                  <a:pt x="79897" y="546"/>
                  <a:pt x="79756" y="546"/>
                </a:cubicBezTo>
                <a:close/>
                <a:moveTo>
                  <a:pt x="76440" y="1534"/>
                </a:moveTo>
                <a:lnTo>
                  <a:pt x="76440" y="1534"/>
                </a:lnTo>
                <a:cubicBezTo>
                  <a:pt x="76439" y="1534"/>
                  <a:pt x="76439" y="1534"/>
                  <a:pt x="76439" y="1534"/>
                </a:cubicBezTo>
                <a:lnTo>
                  <a:pt x="76440" y="1534"/>
                </a:lnTo>
                <a:cubicBezTo>
                  <a:pt x="76440" y="1534"/>
                  <a:pt x="76440" y="1534"/>
                  <a:pt x="76440" y="1534"/>
                </a:cubicBezTo>
                <a:close/>
                <a:moveTo>
                  <a:pt x="108052" y="1890"/>
                </a:moveTo>
                <a:cubicBezTo>
                  <a:pt x="107922" y="1890"/>
                  <a:pt x="107807" y="1980"/>
                  <a:pt x="107780" y="2112"/>
                </a:cubicBezTo>
                <a:cubicBezTo>
                  <a:pt x="107748" y="2261"/>
                  <a:pt x="107843" y="2407"/>
                  <a:pt x="107990" y="2441"/>
                </a:cubicBezTo>
                <a:cubicBezTo>
                  <a:pt x="109071" y="2666"/>
                  <a:pt x="110166" y="2916"/>
                  <a:pt x="111244" y="3183"/>
                </a:cubicBezTo>
                <a:cubicBezTo>
                  <a:pt x="111265" y="3189"/>
                  <a:pt x="111288" y="3191"/>
                  <a:pt x="111310" y="3191"/>
                </a:cubicBezTo>
                <a:lnTo>
                  <a:pt x="111310" y="3192"/>
                </a:lnTo>
                <a:cubicBezTo>
                  <a:pt x="111451" y="3192"/>
                  <a:pt x="111571" y="3088"/>
                  <a:pt x="111587" y="2947"/>
                </a:cubicBezTo>
                <a:cubicBezTo>
                  <a:pt x="111605" y="2807"/>
                  <a:pt x="111514" y="2675"/>
                  <a:pt x="111378" y="2643"/>
                </a:cubicBezTo>
                <a:cubicBezTo>
                  <a:pt x="110293" y="2372"/>
                  <a:pt x="109193" y="2122"/>
                  <a:pt x="108106" y="1895"/>
                </a:cubicBezTo>
                <a:cubicBezTo>
                  <a:pt x="108088" y="1891"/>
                  <a:pt x="108070" y="1890"/>
                  <a:pt x="108052" y="1890"/>
                </a:cubicBezTo>
                <a:close/>
                <a:moveTo>
                  <a:pt x="69328" y="2328"/>
                </a:moveTo>
                <a:cubicBezTo>
                  <a:pt x="69304" y="2328"/>
                  <a:pt x="69280" y="2331"/>
                  <a:pt x="69256" y="2338"/>
                </a:cubicBezTo>
                <a:cubicBezTo>
                  <a:pt x="68174" y="2589"/>
                  <a:pt x="67079" y="2866"/>
                  <a:pt x="66003" y="3160"/>
                </a:cubicBezTo>
                <a:cubicBezTo>
                  <a:pt x="65868" y="3197"/>
                  <a:pt x="65782" y="3328"/>
                  <a:pt x="65801" y="3466"/>
                </a:cubicBezTo>
                <a:cubicBezTo>
                  <a:pt x="65819" y="3605"/>
                  <a:pt x="65937" y="3708"/>
                  <a:pt x="66077" y="3708"/>
                </a:cubicBezTo>
                <a:cubicBezTo>
                  <a:pt x="66101" y="3708"/>
                  <a:pt x="66126" y="3705"/>
                  <a:pt x="66150" y="3698"/>
                </a:cubicBezTo>
                <a:cubicBezTo>
                  <a:pt x="67219" y="3407"/>
                  <a:pt x="68307" y="3131"/>
                  <a:pt x="69383" y="2881"/>
                </a:cubicBezTo>
                <a:cubicBezTo>
                  <a:pt x="69537" y="2850"/>
                  <a:pt x="69635" y="2697"/>
                  <a:pt x="69599" y="2544"/>
                </a:cubicBezTo>
                <a:cubicBezTo>
                  <a:pt x="69569" y="2415"/>
                  <a:pt x="69454" y="2328"/>
                  <a:pt x="69328" y="2328"/>
                </a:cubicBezTo>
                <a:close/>
                <a:moveTo>
                  <a:pt x="118266" y="4667"/>
                </a:moveTo>
                <a:cubicBezTo>
                  <a:pt x="118150" y="4667"/>
                  <a:pt x="118042" y="4741"/>
                  <a:pt x="118002" y="4857"/>
                </a:cubicBezTo>
                <a:cubicBezTo>
                  <a:pt x="117953" y="5003"/>
                  <a:pt x="118031" y="5161"/>
                  <a:pt x="118178" y="5211"/>
                </a:cubicBezTo>
                <a:cubicBezTo>
                  <a:pt x="119224" y="5564"/>
                  <a:pt x="120282" y="5943"/>
                  <a:pt x="121326" y="6340"/>
                </a:cubicBezTo>
                <a:cubicBezTo>
                  <a:pt x="121358" y="6351"/>
                  <a:pt x="121391" y="6357"/>
                  <a:pt x="121425" y="6357"/>
                </a:cubicBezTo>
                <a:lnTo>
                  <a:pt x="121425" y="6358"/>
                </a:lnTo>
                <a:cubicBezTo>
                  <a:pt x="121560" y="6358"/>
                  <a:pt x="121676" y="6262"/>
                  <a:pt x="121700" y="6129"/>
                </a:cubicBezTo>
                <a:cubicBezTo>
                  <a:pt x="121724" y="5996"/>
                  <a:pt x="121650" y="5866"/>
                  <a:pt x="121524" y="5818"/>
                </a:cubicBezTo>
                <a:cubicBezTo>
                  <a:pt x="120474" y="5418"/>
                  <a:pt x="119408" y="5038"/>
                  <a:pt x="118356" y="4682"/>
                </a:cubicBezTo>
                <a:cubicBezTo>
                  <a:pt x="118326" y="4672"/>
                  <a:pt x="118296" y="4667"/>
                  <a:pt x="118266" y="4667"/>
                </a:cubicBezTo>
                <a:close/>
                <a:moveTo>
                  <a:pt x="59174" y="5341"/>
                </a:moveTo>
                <a:cubicBezTo>
                  <a:pt x="59141" y="5341"/>
                  <a:pt x="59106" y="5347"/>
                  <a:pt x="59073" y="5360"/>
                </a:cubicBezTo>
                <a:cubicBezTo>
                  <a:pt x="58026" y="5741"/>
                  <a:pt x="56971" y="6146"/>
                  <a:pt x="55941" y="6566"/>
                </a:cubicBezTo>
                <a:cubicBezTo>
                  <a:pt x="55816" y="6616"/>
                  <a:pt x="55746" y="6746"/>
                  <a:pt x="55772" y="6878"/>
                </a:cubicBezTo>
                <a:cubicBezTo>
                  <a:pt x="55797" y="7008"/>
                  <a:pt x="55911" y="7103"/>
                  <a:pt x="56045" y="7103"/>
                </a:cubicBezTo>
                <a:cubicBezTo>
                  <a:pt x="56082" y="7103"/>
                  <a:pt x="56116" y="7096"/>
                  <a:pt x="56150" y="7082"/>
                </a:cubicBezTo>
                <a:cubicBezTo>
                  <a:pt x="57175" y="6666"/>
                  <a:pt x="58222" y="6263"/>
                  <a:pt x="59264" y="5884"/>
                </a:cubicBezTo>
                <a:cubicBezTo>
                  <a:pt x="59412" y="5834"/>
                  <a:pt x="59490" y="5672"/>
                  <a:pt x="59436" y="5526"/>
                </a:cubicBezTo>
                <a:cubicBezTo>
                  <a:pt x="59395" y="5411"/>
                  <a:pt x="59288" y="5341"/>
                  <a:pt x="59174" y="5341"/>
                </a:cubicBezTo>
                <a:close/>
                <a:moveTo>
                  <a:pt x="128095" y="8650"/>
                </a:moveTo>
                <a:cubicBezTo>
                  <a:pt x="127991" y="8650"/>
                  <a:pt x="127891" y="8709"/>
                  <a:pt x="127843" y="8809"/>
                </a:cubicBezTo>
                <a:cubicBezTo>
                  <a:pt x="127777" y="8948"/>
                  <a:pt x="127836" y="9114"/>
                  <a:pt x="127975" y="9181"/>
                </a:cubicBezTo>
                <a:cubicBezTo>
                  <a:pt x="128973" y="9656"/>
                  <a:pt x="129979" y="10159"/>
                  <a:pt x="130964" y="10675"/>
                </a:cubicBezTo>
                <a:cubicBezTo>
                  <a:pt x="131003" y="10696"/>
                  <a:pt x="131047" y="10707"/>
                  <a:pt x="131093" y="10707"/>
                </a:cubicBezTo>
                <a:cubicBezTo>
                  <a:pt x="131221" y="10707"/>
                  <a:pt x="131334" y="10619"/>
                  <a:pt x="131364" y="10495"/>
                </a:cubicBezTo>
                <a:cubicBezTo>
                  <a:pt x="131395" y="10370"/>
                  <a:pt x="131336" y="10239"/>
                  <a:pt x="131222" y="10180"/>
                </a:cubicBezTo>
                <a:cubicBezTo>
                  <a:pt x="130231" y="9662"/>
                  <a:pt x="129219" y="9156"/>
                  <a:pt x="128215" y="8677"/>
                </a:cubicBezTo>
                <a:cubicBezTo>
                  <a:pt x="128176" y="8659"/>
                  <a:pt x="128135" y="8650"/>
                  <a:pt x="128095" y="8650"/>
                </a:cubicBezTo>
                <a:close/>
                <a:moveTo>
                  <a:pt x="49445" y="9546"/>
                </a:moveTo>
                <a:cubicBezTo>
                  <a:pt x="49405" y="9546"/>
                  <a:pt x="49364" y="9555"/>
                  <a:pt x="49325" y="9573"/>
                </a:cubicBezTo>
                <a:cubicBezTo>
                  <a:pt x="48337" y="10072"/>
                  <a:pt x="47341" y="10598"/>
                  <a:pt x="46364" y="11139"/>
                </a:cubicBezTo>
                <a:cubicBezTo>
                  <a:pt x="46252" y="11199"/>
                  <a:pt x="46196" y="11329"/>
                  <a:pt x="46229" y="11452"/>
                </a:cubicBezTo>
                <a:cubicBezTo>
                  <a:pt x="46260" y="11576"/>
                  <a:pt x="46371" y="11662"/>
                  <a:pt x="46499" y="11662"/>
                </a:cubicBezTo>
                <a:cubicBezTo>
                  <a:pt x="46545" y="11662"/>
                  <a:pt x="46592" y="11649"/>
                  <a:pt x="46634" y="11627"/>
                </a:cubicBezTo>
                <a:cubicBezTo>
                  <a:pt x="47604" y="11091"/>
                  <a:pt x="48595" y="10567"/>
                  <a:pt x="49576" y="10072"/>
                </a:cubicBezTo>
                <a:cubicBezTo>
                  <a:pt x="49710" y="10000"/>
                  <a:pt x="49763" y="9834"/>
                  <a:pt x="49694" y="9699"/>
                </a:cubicBezTo>
                <a:cubicBezTo>
                  <a:pt x="49645" y="9602"/>
                  <a:pt x="49547" y="9546"/>
                  <a:pt x="49445" y="9546"/>
                </a:cubicBezTo>
                <a:close/>
                <a:moveTo>
                  <a:pt x="137379" y="13773"/>
                </a:moveTo>
                <a:cubicBezTo>
                  <a:pt x="137286" y="13773"/>
                  <a:pt x="137196" y="13819"/>
                  <a:pt x="137143" y="13903"/>
                </a:cubicBezTo>
                <a:cubicBezTo>
                  <a:pt x="137061" y="14032"/>
                  <a:pt x="137099" y="14202"/>
                  <a:pt x="137227" y="14286"/>
                </a:cubicBezTo>
                <a:cubicBezTo>
                  <a:pt x="138166" y="14879"/>
                  <a:pt x="139104" y="15496"/>
                  <a:pt x="140015" y="16122"/>
                </a:cubicBezTo>
                <a:cubicBezTo>
                  <a:pt x="140062" y="16153"/>
                  <a:pt x="140118" y="16171"/>
                  <a:pt x="140174" y="16171"/>
                </a:cubicBezTo>
                <a:lnTo>
                  <a:pt x="140174" y="16172"/>
                </a:lnTo>
                <a:cubicBezTo>
                  <a:pt x="140296" y="16172"/>
                  <a:pt x="140405" y="16093"/>
                  <a:pt x="140442" y="15975"/>
                </a:cubicBezTo>
                <a:cubicBezTo>
                  <a:pt x="140478" y="15857"/>
                  <a:pt x="140433" y="15730"/>
                  <a:pt x="140332" y="15662"/>
                </a:cubicBezTo>
                <a:cubicBezTo>
                  <a:pt x="139414" y="15033"/>
                  <a:pt x="138470" y="14411"/>
                  <a:pt x="137525" y="13814"/>
                </a:cubicBezTo>
                <a:cubicBezTo>
                  <a:pt x="137479" y="13786"/>
                  <a:pt x="137429" y="13773"/>
                  <a:pt x="137379" y="13773"/>
                </a:cubicBezTo>
                <a:close/>
                <a:moveTo>
                  <a:pt x="40305" y="14864"/>
                </a:moveTo>
                <a:cubicBezTo>
                  <a:pt x="40252" y="14864"/>
                  <a:pt x="40198" y="14879"/>
                  <a:pt x="40151" y="14910"/>
                </a:cubicBezTo>
                <a:cubicBezTo>
                  <a:pt x="39222" y="15525"/>
                  <a:pt x="38294" y="16166"/>
                  <a:pt x="37391" y="16816"/>
                </a:cubicBezTo>
                <a:cubicBezTo>
                  <a:pt x="37172" y="16974"/>
                  <a:pt x="37284" y="17320"/>
                  <a:pt x="37554" y="17321"/>
                </a:cubicBezTo>
                <a:cubicBezTo>
                  <a:pt x="37613" y="17321"/>
                  <a:pt x="37670" y="17303"/>
                  <a:pt x="37717" y="17270"/>
                </a:cubicBezTo>
                <a:cubicBezTo>
                  <a:pt x="38614" y="16625"/>
                  <a:pt x="39537" y="15988"/>
                  <a:pt x="40458" y="15376"/>
                </a:cubicBezTo>
                <a:cubicBezTo>
                  <a:pt x="40587" y="15291"/>
                  <a:pt x="40622" y="15118"/>
                  <a:pt x="40537" y="14988"/>
                </a:cubicBezTo>
                <a:cubicBezTo>
                  <a:pt x="40484" y="14908"/>
                  <a:pt x="40395" y="14864"/>
                  <a:pt x="40305" y="14864"/>
                </a:cubicBezTo>
                <a:close/>
                <a:moveTo>
                  <a:pt x="145987" y="19954"/>
                </a:moveTo>
                <a:cubicBezTo>
                  <a:pt x="145906" y="19954"/>
                  <a:pt x="145825" y="19989"/>
                  <a:pt x="145770" y="20058"/>
                </a:cubicBezTo>
                <a:cubicBezTo>
                  <a:pt x="145675" y="20175"/>
                  <a:pt x="145691" y="20349"/>
                  <a:pt x="145807" y="20447"/>
                </a:cubicBezTo>
                <a:cubicBezTo>
                  <a:pt x="146670" y="21147"/>
                  <a:pt x="147527" y="21870"/>
                  <a:pt x="148359" y="22597"/>
                </a:cubicBezTo>
                <a:cubicBezTo>
                  <a:pt x="148409" y="22642"/>
                  <a:pt x="148474" y="22667"/>
                  <a:pt x="148543" y="22667"/>
                </a:cubicBezTo>
                <a:cubicBezTo>
                  <a:pt x="148800" y="22667"/>
                  <a:pt x="148919" y="22348"/>
                  <a:pt x="148725" y="22177"/>
                </a:cubicBezTo>
                <a:cubicBezTo>
                  <a:pt x="147890" y="21446"/>
                  <a:pt x="147026" y="20718"/>
                  <a:pt x="146159" y="20013"/>
                </a:cubicBezTo>
                <a:cubicBezTo>
                  <a:pt x="146108" y="19974"/>
                  <a:pt x="146047" y="19954"/>
                  <a:pt x="145987" y="19954"/>
                </a:cubicBezTo>
                <a:close/>
                <a:moveTo>
                  <a:pt x="31839" y="21232"/>
                </a:moveTo>
                <a:cubicBezTo>
                  <a:pt x="31778" y="21232"/>
                  <a:pt x="31716" y="21253"/>
                  <a:pt x="31664" y="21295"/>
                </a:cubicBezTo>
                <a:cubicBezTo>
                  <a:pt x="30813" y="22018"/>
                  <a:pt x="29966" y="22763"/>
                  <a:pt x="29147" y="23513"/>
                </a:cubicBezTo>
                <a:cubicBezTo>
                  <a:pt x="28959" y="23686"/>
                  <a:pt x="29080" y="23998"/>
                  <a:pt x="29334" y="23998"/>
                </a:cubicBezTo>
                <a:cubicBezTo>
                  <a:pt x="29335" y="23998"/>
                  <a:pt x="29335" y="23998"/>
                  <a:pt x="29336" y="23998"/>
                </a:cubicBezTo>
                <a:lnTo>
                  <a:pt x="29337" y="23998"/>
                </a:lnTo>
                <a:cubicBezTo>
                  <a:pt x="29406" y="23998"/>
                  <a:pt x="29473" y="23972"/>
                  <a:pt x="29524" y="23926"/>
                </a:cubicBezTo>
                <a:cubicBezTo>
                  <a:pt x="30337" y="23180"/>
                  <a:pt x="31179" y="22438"/>
                  <a:pt x="32025" y="21720"/>
                </a:cubicBezTo>
                <a:cubicBezTo>
                  <a:pt x="32138" y="21620"/>
                  <a:pt x="32150" y="21446"/>
                  <a:pt x="32052" y="21331"/>
                </a:cubicBezTo>
                <a:cubicBezTo>
                  <a:pt x="31997" y="21266"/>
                  <a:pt x="31918" y="21232"/>
                  <a:pt x="31839" y="21232"/>
                </a:cubicBezTo>
                <a:close/>
                <a:moveTo>
                  <a:pt x="153800" y="27099"/>
                </a:moveTo>
                <a:cubicBezTo>
                  <a:pt x="153730" y="27099"/>
                  <a:pt x="153660" y="27125"/>
                  <a:pt x="153606" y="27178"/>
                </a:cubicBezTo>
                <a:cubicBezTo>
                  <a:pt x="153495" y="27285"/>
                  <a:pt x="153493" y="27462"/>
                  <a:pt x="153600" y="27573"/>
                </a:cubicBezTo>
                <a:cubicBezTo>
                  <a:pt x="154375" y="28368"/>
                  <a:pt x="155141" y="29187"/>
                  <a:pt x="155880" y="30007"/>
                </a:cubicBezTo>
                <a:cubicBezTo>
                  <a:pt x="155932" y="30065"/>
                  <a:pt x="156008" y="30099"/>
                  <a:pt x="156087" y="30099"/>
                </a:cubicBezTo>
                <a:cubicBezTo>
                  <a:pt x="156328" y="30099"/>
                  <a:pt x="156455" y="29813"/>
                  <a:pt x="156293" y="29633"/>
                </a:cubicBezTo>
                <a:cubicBezTo>
                  <a:pt x="155551" y="28809"/>
                  <a:pt x="154779" y="27984"/>
                  <a:pt x="154001" y="27184"/>
                </a:cubicBezTo>
                <a:cubicBezTo>
                  <a:pt x="153946" y="27127"/>
                  <a:pt x="153873" y="27099"/>
                  <a:pt x="153800" y="27099"/>
                </a:cubicBezTo>
                <a:close/>
                <a:moveTo>
                  <a:pt x="24192" y="28545"/>
                </a:moveTo>
                <a:cubicBezTo>
                  <a:pt x="24117" y="28545"/>
                  <a:pt x="24042" y="28575"/>
                  <a:pt x="23987" y="28634"/>
                </a:cubicBezTo>
                <a:cubicBezTo>
                  <a:pt x="23229" y="29450"/>
                  <a:pt x="22475" y="30291"/>
                  <a:pt x="21747" y="31136"/>
                </a:cubicBezTo>
                <a:cubicBezTo>
                  <a:pt x="21591" y="31316"/>
                  <a:pt x="21719" y="31597"/>
                  <a:pt x="21958" y="31597"/>
                </a:cubicBezTo>
                <a:cubicBezTo>
                  <a:pt x="22039" y="31597"/>
                  <a:pt x="22116" y="31562"/>
                  <a:pt x="22170" y="31500"/>
                </a:cubicBezTo>
                <a:cubicBezTo>
                  <a:pt x="22893" y="30661"/>
                  <a:pt x="23642" y="29826"/>
                  <a:pt x="24396" y="29015"/>
                </a:cubicBezTo>
                <a:cubicBezTo>
                  <a:pt x="24501" y="28902"/>
                  <a:pt x="24495" y="28726"/>
                  <a:pt x="24382" y="28620"/>
                </a:cubicBezTo>
                <a:cubicBezTo>
                  <a:pt x="24328" y="28570"/>
                  <a:pt x="24260" y="28545"/>
                  <a:pt x="24192" y="28545"/>
                </a:cubicBezTo>
                <a:close/>
                <a:moveTo>
                  <a:pt x="160721" y="35114"/>
                </a:moveTo>
                <a:cubicBezTo>
                  <a:pt x="160662" y="35114"/>
                  <a:pt x="160602" y="35133"/>
                  <a:pt x="160552" y="35172"/>
                </a:cubicBezTo>
                <a:cubicBezTo>
                  <a:pt x="160429" y="35265"/>
                  <a:pt x="160406" y="35440"/>
                  <a:pt x="160499" y="35562"/>
                </a:cubicBezTo>
                <a:cubicBezTo>
                  <a:pt x="161174" y="36445"/>
                  <a:pt x="161839" y="37348"/>
                  <a:pt x="162475" y="38247"/>
                </a:cubicBezTo>
                <a:cubicBezTo>
                  <a:pt x="162527" y="38320"/>
                  <a:pt x="162612" y="38365"/>
                  <a:pt x="162703" y="38365"/>
                </a:cubicBezTo>
                <a:cubicBezTo>
                  <a:pt x="162929" y="38365"/>
                  <a:pt x="163062" y="38108"/>
                  <a:pt x="162931" y="37924"/>
                </a:cubicBezTo>
                <a:cubicBezTo>
                  <a:pt x="162291" y="37019"/>
                  <a:pt x="161621" y="36111"/>
                  <a:pt x="160943" y="35224"/>
                </a:cubicBezTo>
                <a:cubicBezTo>
                  <a:pt x="160888" y="35152"/>
                  <a:pt x="160805" y="35114"/>
                  <a:pt x="160721" y="35114"/>
                </a:cubicBezTo>
                <a:close/>
                <a:moveTo>
                  <a:pt x="17448" y="36715"/>
                </a:moveTo>
                <a:cubicBezTo>
                  <a:pt x="17361" y="36715"/>
                  <a:pt x="17276" y="36755"/>
                  <a:pt x="17222" y="36831"/>
                </a:cubicBezTo>
                <a:cubicBezTo>
                  <a:pt x="16564" y="37731"/>
                  <a:pt x="15915" y="38657"/>
                  <a:pt x="15292" y="39579"/>
                </a:cubicBezTo>
                <a:cubicBezTo>
                  <a:pt x="15204" y="39706"/>
                  <a:pt x="15238" y="39880"/>
                  <a:pt x="15366" y="39966"/>
                </a:cubicBezTo>
                <a:cubicBezTo>
                  <a:pt x="15413" y="39998"/>
                  <a:pt x="15466" y="40014"/>
                  <a:pt x="15522" y="40014"/>
                </a:cubicBezTo>
                <a:cubicBezTo>
                  <a:pt x="15616" y="40014"/>
                  <a:pt x="15703" y="39969"/>
                  <a:pt x="15754" y="39892"/>
                </a:cubicBezTo>
                <a:cubicBezTo>
                  <a:pt x="16374" y="38975"/>
                  <a:pt x="17019" y="38055"/>
                  <a:pt x="17673" y="37159"/>
                </a:cubicBezTo>
                <a:cubicBezTo>
                  <a:pt x="17763" y="37034"/>
                  <a:pt x="17737" y="36860"/>
                  <a:pt x="17612" y="36769"/>
                </a:cubicBezTo>
                <a:cubicBezTo>
                  <a:pt x="17562" y="36733"/>
                  <a:pt x="17505" y="36715"/>
                  <a:pt x="17448" y="36715"/>
                </a:cubicBezTo>
                <a:close/>
                <a:moveTo>
                  <a:pt x="166649" y="43887"/>
                </a:moveTo>
                <a:cubicBezTo>
                  <a:pt x="166600" y="43887"/>
                  <a:pt x="166551" y="43900"/>
                  <a:pt x="166506" y="43927"/>
                </a:cubicBezTo>
                <a:cubicBezTo>
                  <a:pt x="166374" y="44005"/>
                  <a:pt x="166330" y="44175"/>
                  <a:pt x="166408" y="44307"/>
                </a:cubicBezTo>
                <a:cubicBezTo>
                  <a:pt x="166972" y="45258"/>
                  <a:pt x="167524" y="46233"/>
                  <a:pt x="168052" y="47202"/>
                </a:cubicBezTo>
                <a:cubicBezTo>
                  <a:pt x="168101" y="47292"/>
                  <a:pt x="168194" y="47348"/>
                  <a:pt x="168296" y="47348"/>
                </a:cubicBezTo>
                <a:lnTo>
                  <a:pt x="168296" y="47349"/>
                </a:lnTo>
                <a:cubicBezTo>
                  <a:pt x="168508" y="47348"/>
                  <a:pt x="168642" y="47122"/>
                  <a:pt x="168542" y="46936"/>
                </a:cubicBezTo>
                <a:cubicBezTo>
                  <a:pt x="168012" y="45960"/>
                  <a:pt x="167455" y="44979"/>
                  <a:pt x="166887" y="44022"/>
                </a:cubicBezTo>
                <a:cubicBezTo>
                  <a:pt x="166835" y="43935"/>
                  <a:pt x="166743" y="43887"/>
                  <a:pt x="166649" y="43887"/>
                </a:cubicBezTo>
                <a:close/>
                <a:moveTo>
                  <a:pt x="11716" y="45622"/>
                </a:moveTo>
                <a:cubicBezTo>
                  <a:pt x="11617" y="45622"/>
                  <a:pt x="11521" y="45676"/>
                  <a:pt x="11470" y="45769"/>
                </a:cubicBezTo>
                <a:cubicBezTo>
                  <a:pt x="10921" y="46744"/>
                  <a:pt x="10387" y="47740"/>
                  <a:pt x="9877" y="48729"/>
                </a:cubicBezTo>
                <a:cubicBezTo>
                  <a:pt x="9807" y="48866"/>
                  <a:pt x="9860" y="49034"/>
                  <a:pt x="9998" y="49105"/>
                </a:cubicBezTo>
                <a:cubicBezTo>
                  <a:pt x="10037" y="49125"/>
                  <a:pt x="10080" y="49135"/>
                  <a:pt x="10125" y="49135"/>
                </a:cubicBezTo>
                <a:cubicBezTo>
                  <a:pt x="10230" y="49135"/>
                  <a:pt x="10325" y="49077"/>
                  <a:pt x="10373" y="48984"/>
                </a:cubicBezTo>
                <a:cubicBezTo>
                  <a:pt x="10880" y="48001"/>
                  <a:pt x="11412" y="47012"/>
                  <a:pt x="11957" y="46043"/>
                </a:cubicBezTo>
                <a:cubicBezTo>
                  <a:pt x="12036" y="45908"/>
                  <a:pt x="11988" y="45734"/>
                  <a:pt x="11853" y="45659"/>
                </a:cubicBezTo>
                <a:cubicBezTo>
                  <a:pt x="11810" y="45634"/>
                  <a:pt x="11763" y="45622"/>
                  <a:pt x="11716" y="45622"/>
                </a:cubicBezTo>
                <a:close/>
                <a:moveTo>
                  <a:pt x="171489" y="53282"/>
                </a:moveTo>
                <a:cubicBezTo>
                  <a:pt x="171451" y="53282"/>
                  <a:pt x="171413" y="53290"/>
                  <a:pt x="171376" y="53307"/>
                </a:cubicBezTo>
                <a:cubicBezTo>
                  <a:pt x="171232" y="53369"/>
                  <a:pt x="171169" y="53541"/>
                  <a:pt x="171237" y="53683"/>
                </a:cubicBezTo>
                <a:cubicBezTo>
                  <a:pt x="171682" y="54690"/>
                  <a:pt x="172116" y="55722"/>
                  <a:pt x="172524" y="56750"/>
                </a:cubicBezTo>
                <a:cubicBezTo>
                  <a:pt x="172568" y="56856"/>
                  <a:pt x="172670" y="56926"/>
                  <a:pt x="172784" y="56926"/>
                </a:cubicBezTo>
                <a:cubicBezTo>
                  <a:pt x="172819" y="56926"/>
                  <a:pt x="172854" y="56919"/>
                  <a:pt x="172887" y="56906"/>
                </a:cubicBezTo>
                <a:cubicBezTo>
                  <a:pt x="173030" y="56849"/>
                  <a:pt x="173100" y="56687"/>
                  <a:pt x="173043" y="56544"/>
                </a:cubicBezTo>
                <a:cubicBezTo>
                  <a:pt x="172632" y="55509"/>
                  <a:pt x="172196" y="54471"/>
                  <a:pt x="171748" y="53457"/>
                </a:cubicBezTo>
                <a:cubicBezTo>
                  <a:pt x="171703" y="53348"/>
                  <a:pt x="171599" y="53282"/>
                  <a:pt x="171489" y="53282"/>
                </a:cubicBezTo>
                <a:close/>
                <a:moveTo>
                  <a:pt x="7073" y="55157"/>
                </a:moveTo>
                <a:cubicBezTo>
                  <a:pt x="6964" y="55157"/>
                  <a:pt x="6861" y="55222"/>
                  <a:pt x="6817" y="55329"/>
                </a:cubicBezTo>
                <a:cubicBezTo>
                  <a:pt x="6388" y="56362"/>
                  <a:pt x="5973" y="57415"/>
                  <a:pt x="5586" y="58461"/>
                </a:cubicBezTo>
                <a:cubicBezTo>
                  <a:pt x="5532" y="58605"/>
                  <a:pt x="5605" y="58766"/>
                  <a:pt x="5750" y="58820"/>
                </a:cubicBezTo>
                <a:cubicBezTo>
                  <a:pt x="5780" y="58831"/>
                  <a:pt x="5814" y="58837"/>
                  <a:pt x="5846" y="58837"/>
                </a:cubicBezTo>
                <a:cubicBezTo>
                  <a:pt x="5963" y="58837"/>
                  <a:pt x="6068" y="58765"/>
                  <a:pt x="6109" y="58655"/>
                </a:cubicBezTo>
                <a:cubicBezTo>
                  <a:pt x="6495" y="57616"/>
                  <a:pt x="6906" y="56568"/>
                  <a:pt x="7332" y="55543"/>
                </a:cubicBezTo>
                <a:cubicBezTo>
                  <a:pt x="7391" y="55401"/>
                  <a:pt x="7323" y="55237"/>
                  <a:pt x="7180" y="55178"/>
                </a:cubicBezTo>
                <a:cubicBezTo>
                  <a:pt x="7145" y="55164"/>
                  <a:pt x="7109" y="55157"/>
                  <a:pt x="7073" y="55157"/>
                </a:cubicBezTo>
                <a:close/>
                <a:moveTo>
                  <a:pt x="175187" y="63205"/>
                </a:moveTo>
                <a:cubicBezTo>
                  <a:pt x="175160" y="63205"/>
                  <a:pt x="175132" y="63209"/>
                  <a:pt x="175105" y="63218"/>
                </a:cubicBezTo>
                <a:cubicBezTo>
                  <a:pt x="174958" y="63262"/>
                  <a:pt x="174874" y="63418"/>
                  <a:pt x="174919" y="63566"/>
                </a:cubicBezTo>
                <a:cubicBezTo>
                  <a:pt x="175243" y="64620"/>
                  <a:pt x="175551" y="65700"/>
                  <a:pt x="175836" y="66773"/>
                </a:cubicBezTo>
                <a:cubicBezTo>
                  <a:pt x="175867" y="66895"/>
                  <a:pt x="175979" y="66980"/>
                  <a:pt x="176105" y="66980"/>
                </a:cubicBezTo>
                <a:cubicBezTo>
                  <a:pt x="176130" y="66980"/>
                  <a:pt x="176154" y="66978"/>
                  <a:pt x="176177" y="66971"/>
                </a:cubicBezTo>
                <a:cubicBezTo>
                  <a:pt x="176325" y="66931"/>
                  <a:pt x="176415" y="66779"/>
                  <a:pt x="176375" y="66630"/>
                </a:cubicBezTo>
                <a:cubicBezTo>
                  <a:pt x="176089" y="65550"/>
                  <a:pt x="175779" y="64464"/>
                  <a:pt x="175454" y="63403"/>
                </a:cubicBezTo>
                <a:cubicBezTo>
                  <a:pt x="175417" y="63283"/>
                  <a:pt x="175307" y="63205"/>
                  <a:pt x="175187" y="63205"/>
                </a:cubicBezTo>
                <a:close/>
                <a:moveTo>
                  <a:pt x="3602" y="65172"/>
                </a:moveTo>
                <a:cubicBezTo>
                  <a:pt x="3481" y="65172"/>
                  <a:pt x="3369" y="65253"/>
                  <a:pt x="3334" y="65376"/>
                </a:cubicBezTo>
                <a:cubicBezTo>
                  <a:pt x="3031" y="66457"/>
                  <a:pt x="2747" y="67550"/>
                  <a:pt x="2487" y="68624"/>
                </a:cubicBezTo>
                <a:cubicBezTo>
                  <a:pt x="2451" y="68773"/>
                  <a:pt x="2543" y="68924"/>
                  <a:pt x="2693" y="68960"/>
                </a:cubicBezTo>
                <a:cubicBezTo>
                  <a:pt x="2715" y="68965"/>
                  <a:pt x="2736" y="68967"/>
                  <a:pt x="2759" y="68967"/>
                </a:cubicBezTo>
                <a:cubicBezTo>
                  <a:pt x="2888" y="68967"/>
                  <a:pt x="3000" y="68880"/>
                  <a:pt x="3030" y="68754"/>
                </a:cubicBezTo>
                <a:cubicBezTo>
                  <a:pt x="3287" y="67687"/>
                  <a:pt x="3570" y="66602"/>
                  <a:pt x="3871" y="65526"/>
                </a:cubicBezTo>
                <a:cubicBezTo>
                  <a:pt x="3913" y="65379"/>
                  <a:pt x="3827" y="65225"/>
                  <a:pt x="3678" y="65183"/>
                </a:cubicBezTo>
                <a:cubicBezTo>
                  <a:pt x="3652" y="65176"/>
                  <a:pt x="3627" y="65172"/>
                  <a:pt x="3602" y="65172"/>
                </a:cubicBezTo>
                <a:close/>
                <a:moveTo>
                  <a:pt x="177675" y="73499"/>
                </a:moveTo>
                <a:cubicBezTo>
                  <a:pt x="177659" y="73499"/>
                  <a:pt x="177643" y="73500"/>
                  <a:pt x="177626" y="73503"/>
                </a:cubicBezTo>
                <a:cubicBezTo>
                  <a:pt x="177475" y="73531"/>
                  <a:pt x="177375" y="73675"/>
                  <a:pt x="177401" y="73827"/>
                </a:cubicBezTo>
                <a:cubicBezTo>
                  <a:pt x="177597" y="74916"/>
                  <a:pt x="177774" y="76024"/>
                  <a:pt x="177929" y="77120"/>
                </a:cubicBezTo>
                <a:cubicBezTo>
                  <a:pt x="177948" y="77257"/>
                  <a:pt x="178065" y="77360"/>
                  <a:pt x="178204" y="77360"/>
                </a:cubicBezTo>
                <a:lnTo>
                  <a:pt x="178205" y="77360"/>
                </a:lnTo>
                <a:cubicBezTo>
                  <a:pt x="178218" y="77360"/>
                  <a:pt x="178231" y="77358"/>
                  <a:pt x="178244" y="77357"/>
                </a:cubicBezTo>
                <a:cubicBezTo>
                  <a:pt x="178396" y="77335"/>
                  <a:pt x="178502" y="77194"/>
                  <a:pt x="178481" y="77042"/>
                </a:cubicBezTo>
                <a:cubicBezTo>
                  <a:pt x="178326" y="75940"/>
                  <a:pt x="178148" y="74825"/>
                  <a:pt x="177950" y="73728"/>
                </a:cubicBezTo>
                <a:cubicBezTo>
                  <a:pt x="177925" y="73593"/>
                  <a:pt x="177808" y="73499"/>
                  <a:pt x="177675" y="73499"/>
                </a:cubicBezTo>
                <a:close/>
                <a:moveTo>
                  <a:pt x="1350" y="75521"/>
                </a:moveTo>
                <a:cubicBezTo>
                  <a:pt x="1216" y="75521"/>
                  <a:pt x="1099" y="75618"/>
                  <a:pt x="1075" y="75755"/>
                </a:cubicBezTo>
                <a:cubicBezTo>
                  <a:pt x="904" y="76860"/>
                  <a:pt x="750" y="77979"/>
                  <a:pt x="621" y="79080"/>
                </a:cubicBezTo>
                <a:cubicBezTo>
                  <a:pt x="603" y="79234"/>
                  <a:pt x="712" y="79372"/>
                  <a:pt x="866" y="79390"/>
                </a:cubicBezTo>
                <a:cubicBezTo>
                  <a:pt x="876" y="79392"/>
                  <a:pt x="888" y="79392"/>
                  <a:pt x="898" y="79392"/>
                </a:cubicBezTo>
                <a:cubicBezTo>
                  <a:pt x="1039" y="79391"/>
                  <a:pt x="1158" y="79286"/>
                  <a:pt x="1176" y="79145"/>
                </a:cubicBezTo>
                <a:cubicBezTo>
                  <a:pt x="1304" y="78051"/>
                  <a:pt x="1456" y="76940"/>
                  <a:pt x="1628" y="75841"/>
                </a:cubicBezTo>
                <a:cubicBezTo>
                  <a:pt x="1650" y="75689"/>
                  <a:pt x="1546" y="75548"/>
                  <a:pt x="1395" y="75525"/>
                </a:cubicBezTo>
                <a:cubicBezTo>
                  <a:pt x="1380" y="75523"/>
                  <a:pt x="1365" y="75521"/>
                  <a:pt x="1350" y="75521"/>
                </a:cubicBezTo>
                <a:close/>
                <a:moveTo>
                  <a:pt x="178938" y="84013"/>
                </a:moveTo>
                <a:cubicBezTo>
                  <a:pt x="178929" y="84013"/>
                  <a:pt x="178920" y="84013"/>
                  <a:pt x="178911" y="84014"/>
                </a:cubicBezTo>
                <a:cubicBezTo>
                  <a:pt x="178757" y="84022"/>
                  <a:pt x="178640" y="84155"/>
                  <a:pt x="178649" y="84309"/>
                </a:cubicBezTo>
                <a:cubicBezTo>
                  <a:pt x="178714" y="85414"/>
                  <a:pt x="178761" y="86535"/>
                  <a:pt x="178785" y="87641"/>
                </a:cubicBezTo>
                <a:cubicBezTo>
                  <a:pt x="178789" y="87793"/>
                  <a:pt x="178912" y="87915"/>
                  <a:pt x="179064" y="87915"/>
                </a:cubicBezTo>
                <a:lnTo>
                  <a:pt x="179069" y="87915"/>
                </a:lnTo>
                <a:cubicBezTo>
                  <a:pt x="179224" y="87911"/>
                  <a:pt x="179347" y="87783"/>
                  <a:pt x="179343" y="87630"/>
                </a:cubicBezTo>
                <a:cubicBezTo>
                  <a:pt x="179318" y="86516"/>
                  <a:pt x="179272" y="85387"/>
                  <a:pt x="179206" y="84276"/>
                </a:cubicBezTo>
                <a:cubicBezTo>
                  <a:pt x="179197" y="84132"/>
                  <a:pt x="179078" y="84013"/>
                  <a:pt x="178938" y="84013"/>
                </a:cubicBezTo>
                <a:close/>
                <a:moveTo>
                  <a:pt x="348" y="86059"/>
                </a:moveTo>
                <a:cubicBezTo>
                  <a:pt x="168" y="86059"/>
                  <a:pt x="67" y="86176"/>
                  <a:pt x="62" y="86329"/>
                </a:cubicBezTo>
                <a:cubicBezTo>
                  <a:pt x="21" y="87447"/>
                  <a:pt x="0" y="88577"/>
                  <a:pt x="0" y="89684"/>
                </a:cubicBezTo>
                <a:lnTo>
                  <a:pt x="0" y="89873"/>
                </a:lnTo>
                <a:cubicBezTo>
                  <a:pt x="0" y="90027"/>
                  <a:pt x="126" y="90153"/>
                  <a:pt x="280" y="90153"/>
                </a:cubicBezTo>
                <a:cubicBezTo>
                  <a:pt x="434" y="90153"/>
                  <a:pt x="558" y="90027"/>
                  <a:pt x="558" y="89873"/>
                </a:cubicBezTo>
                <a:lnTo>
                  <a:pt x="558" y="89684"/>
                </a:lnTo>
                <a:cubicBezTo>
                  <a:pt x="558" y="88582"/>
                  <a:pt x="579" y="87461"/>
                  <a:pt x="620" y="86348"/>
                </a:cubicBezTo>
                <a:cubicBezTo>
                  <a:pt x="625" y="86195"/>
                  <a:pt x="505" y="86065"/>
                  <a:pt x="351" y="86059"/>
                </a:cubicBezTo>
                <a:cubicBezTo>
                  <a:pt x="350" y="86059"/>
                  <a:pt x="349" y="86059"/>
                  <a:pt x="348" y="86059"/>
                </a:cubicBezTo>
                <a:close/>
                <a:moveTo>
                  <a:pt x="178936" y="94604"/>
                </a:moveTo>
                <a:cubicBezTo>
                  <a:pt x="178780" y="94604"/>
                  <a:pt x="178668" y="94718"/>
                  <a:pt x="178659" y="94866"/>
                </a:cubicBezTo>
                <a:cubicBezTo>
                  <a:pt x="178597" y="95977"/>
                  <a:pt x="178512" y="97095"/>
                  <a:pt x="178407" y="98193"/>
                </a:cubicBezTo>
                <a:cubicBezTo>
                  <a:pt x="178393" y="98346"/>
                  <a:pt x="178506" y="98482"/>
                  <a:pt x="178658" y="98497"/>
                </a:cubicBezTo>
                <a:cubicBezTo>
                  <a:pt x="178668" y="98498"/>
                  <a:pt x="178676" y="98498"/>
                  <a:pt x="178685" y="98498"/>
                </a:cubicBezTo>
                <a:cubicBezTo>
                  <a:pt x="178828" y="98497"/>
                  <a:pt x="178948" y="98389"/>
                  <a:pt x="178962" y="98246"/>
                </a:cubicBezTo>
                <a:cubicBezTo>
                  <a:pt x="179066" y="97141"/>
                  <a:pt x="179152" y="96016"/>
                  <a:pt x="179216" y="94899"/>
                </a:cubicBezTo>
                <a:cubicBezTo>
                  <a:pt x="179226" y="94745"/>
                  <a:pt x="179108" y="94614"/>
                  <a:pt x="178954" y="94604"/>
                </a:cubicBezTo>
                <a:cubicBezTo>
                  <a:pt x="178948" y="94604"/>
                  <a:pt x="178942" y="94604"/>
                  <a:pt x="178936" y="94604"/>
                </a:cubicBezTo>
                <a:close/>
                <a:moveTo>
                  <a:pt x="584" y="96836"/>
                </a:moveTo>
                <a:cubicBezTo>
                  <a:pt x="576" y="96836"/>
                  <a:pt x="569" y="96837"/>
                  <a:pt x="561" y="96837"/>
                </a:cubicBezTo>
                <a:cubicBezTo>
                  <a:pt x="407" y="96850"/>
                  <a:pt x="293" y="96984"/>
                  <a:pt x="306" y="97138"/>
                </a:cubicBezTo>
                <a:cubicBezTo>
                  <a:pt x="396" y="98247"/>
                  <a:pt x="511" y="99371"/>
                  <a:pt x="643" y="100477"/>
                </a:cubicBezTo>
                <a:cubicBezTo>
                  <a:pt x="660" y="100617"/>
                  <a:pt x="778" y="100723"/>
                  <a:pt x="919" y="100723"/>
                </a:cubicBezTo>
                <a:cubicBezTo>
                  <a:pt x="931" y="100723"/>
                  <a:pt x="942" y="100722"/>
                  <a:pt x="953" y="100721"/>
                </a:cubicBezTo>
                <a:cubicBezTo>
                  <a:pt x="1106" y="100703"/>
                  <a:pt x="1215" y="100563"/>
                  <a:pt x="1197" y="100411"/>
                </a:cubicBezTo>
                <a:cubicBezTo>
                  <a:pt x="1065" y="99311"/>
                  <a:pt x="952" y="98194"/>
                  <a:pt x="861" y="97092"/>
                </a:cubicBezTo>
                <a:cubicBezTo>
                  <a:pt x="850" y="96947"/>
                  <a:pt x="728" y="96836"/>
                  <a:pt x="584" y="96836"/>
                </a:cubicBezTo>
                <a:close/>
                <a:moveTo>
                  <a:pt x="177707" y="105120"/>
                </a:moveTo>
                <a:cubicBezTo>
                  <a:pt x="177579" y="105120"/>
                  <a:pt x="177460" y="105216"/>
                  <a:pt x="177435" y="105351"/>
                </a:cubicBezTo>
                <a:cubicBezTo>
                  <a:pt x="177242" y="106443"/>
                  <a:pt x="177025" y="107544"/>
                  <a:pt x="176792" y="108624"/>
                </a:cubicBezTo>
                <a:cubicBezTo>
                  <a:pt x="176760" y="108774"/>
                  <a:pt x="176855" y="108923"/>
                  <a:pt x="177005" y="108955"/>
                </a:cubicBezTo>
                <a:cubicBezTo>
                  <a:pt x="177025" y="108959"/>
                  <a:pt x="177044" y="108962"/>
                  <a:pt x="177064" y="108962"/>
                </a:cubicBezTo>
                <a:cubicBezTo>
                  <a:pt x="177195" y="108962"/>
                  <a:pt x="177309" y="108870"/>
                  <a:pt x="177337" y="108741"/>
                </a:cubicBezTo>
                <a:cubicBezTo>
                  <a:pt x="177573" y="107656"/>
                  <a:pt x="177791" y="106548"/>
                  <a:pt x="177985" y="105449"/>
                </a:cubicBezTo>
                <a:cubicBezTo>
                  <a:pt x="178012" y="105297"/>
                  <a:pt x="177910" y="105152"/>
                  <a:pt x="177759" y="105125"/>
                </a:cubicBezTo>
                <a:cubicBezTo>
                  <a:pt x="177742" y="105121"/>
                  <a:pt x="177725" y="105120"/>
                  <a:pt x="177707" y="105120"/>
                </a:cubicBezTo>
                <a:close/>
                <a:moveTo>
                  <a:pt x="2076" y="107320"/>
                </a:moveTo>
                <a:cubicBezTo>
                  <a:pt x="2057" y="107320"/>
                  <a:pt x="2039" y="107321"/>
                  <a:pt x="2020" y="107325"/>
                </a:cubicBezTo>
                <a:cubicBezTo>
                  <a:pt x="1869" y="107355"/>
                  <a:pt x="1771" y="107503"/>
                  <a:pt x="1802" y="107655"/>
                </a:cubicBezTo>
                <a:cubicBezTo>
                  <a:pt x="2025" y="108746"/>
                  <a:pt x="2271" y="109848"/>
                  <a:pt x="2533" y="110930"/>
                </a:cubicBezTo>
                <a:cubicBezTo>
                  <a:pt x="2563" y="111055"/>
                  <a:pt x="2676" y="111143"/>
                  <a:pt x="2804" y="111143"/>
                </a:cubicBezTo>
                <a:cubicBezTo>
                  <a:pt x="2826" y="111143"/>
                  <a:pt x="2848" y="111140"/>
                  <a:pt x="2870" y="111135"/>
                </a:cubicBezTo>
                <a:cubicBezTo>
                  <a:pt x="3020" y="111098"/>
                  <a:pt x="3112" y="110948"/>
                  <a:pt x="3075" y="110799"/>
                </a:cubicBezTo>
                <a:cubicBezTo>
                  <a:pt x="2815" y="109723"/>
                  <a:pt x="2570" y="108627"/>
                  <a:pt x="2350" y="107543"/>
                </a:cubicBezTo>
                <a:cubicBezTo>
                  <a:pt x="2322" y="107410"/>
                  <a:pt x="2206" y="107320"/>
                  <a:pt x="2076" y="107320"/>
                </a:cubicBezTo>
                <a:close/>
                <a:moveTo>
                  <a:pt x="175241" y="115422"/>
                </a:moveTo>
                <a:cubicBezTo>
                  <a:pt x="175123" y="115422"/>
                  <a:pt x="175013" y="115498"/>
                  <a:pt x="174975" y="115617"/>
                </a:cubicBezTo>
                <a:cubicBezTo>
                  <a:pt x="174655" y="116675"/>
                  <a:pt x="174308" y="117744"/>
                  <a:pt x="173943" y="118799"/>
                </a:cubicBezTo>
                <a:cubicBezTo>
                  <a:pt x="173880" y="118980"/>
                  <a:pt x="174015" y="119170"/>
                  <a:pt x="174208" y="119170"/>
                </a:cubicBezTo>
                <a:cubicBezTo>
                  <a:pt x="174326" y="119170"/>
                  <a:pt x="174432" y="119094"/>
                  <a:pt x="174471" y="118981"/>
                </a:cubicBezTo>
                <a:cubicBezTo>
                  <a:pt x="174837" y="117920"/>
                  <a:pt x="175186" y="116843"/>
                  <a:pt x="175510" y="115779"/>
                </a:cubicBezTo>
                <a:cubicBezTo>
                  <a:pt x="175552" y="115632"/>
                  <a:pt x="175469" y="115479"/>
                  <a:pt x="175322" y="115434"/>
                </a:cubicBezTo>
                <a:cubicBezTo>
                  <a:pt x="175295" y="115426"/>
                  <a:pt x="175268" y="115422"/>
                  <a:pt x="175241" y="115422"/>
                </a:cubicBezTo>
                <a:close/>
                <a:moveTo>
                  <a:pt x="4800" y="117552"/>
                </a:moveTo>
                <a:cubicBezTo>
                  <a:pt x="4771" y="117552"/>
                  <a:pt x="4742" y="117557"/>
                  <a:pt x="4713" y="117566"/>
                </a:cubicBezTo>
                <a:cubicBezTo>
                  <a:pt x="4566" y="117615"/>
                  <a:pt x="4487" y="117772"/>
                  <a:pt x="4536" y="117919"/>
                </a:cubicBezTo>
                <a:cubicBezTo>
                  <a:pt x="4884" y="118972"/>
                  <a:pt x="5261" y="120038"/>
                  <a:pt x="5651" y="121085"/>
                </a:cubicBezTo>
                <a:cubicBezTo>
                  <a:pt x="5691" y="121194"/>
                  <a:pt x="5796" y="121266"/>
                  <a:pt x="5912" y="121267"/>
                </a:cubicBezTo>
                <a:lnTo>
                  <a:pt x="5912" y="121267"/>
                </a:lnTo>
                <a:cubicBezTo>
                  <a:pt x="6108" y="121266"/>
                  <a:pt x="6242" y="121072"/>
                  <a:pt x="6174" y="120889"/>
                </a:cubicBezTo>
                <a:cubicBezTo>
                  <a:pt x="5785" y="119849"/>
                  <a:pt x="5412" y="118790"/>
                  <a:pt x="5065" y="117743"/>
                </a:cubicBezTo>
                <a:cubicBezTo>
                  <a:pt x="5027" y="117626"/>
                  <a:pt x="4917" y="117552"/>
                  <a:pt x="4800" y="117552"/>
                </a:cubicBezTo>
                <a:close/>
                <a:moveTo>
                  <a:pt x="5912" y="121267"/>
                </a:moveTo>
                <a:cubicBezTo>
                  <a:pt x="5912" y="121267"/>
                  <a:pt x="5912" y="121267"/>
                  <a:pt x="5912" y="121267"/>
                </a:cubicBezTo>
                <a:lnTo>
                  <a:pt x="5913" y="121267"/>
                </a:lnTo>
                <a:cubicBezTo>
                  <a:pt x="5913" y="121267"/>
                  <a:pt x="5912" y="121267"/>
                  <a:pt x="5912" y="121267"/>
                </a:cubicBezTo>
                <a:close/>
                <a:moveTo>
                  <a:pt x="171561" y="125365"/>
                </a:moveTo>
                <a:cubicBezTo>
                  <a:pt x="171453" y="125365"/>
                  <a:pt x="171351" y="125427"/>
                  <a:pt x="171305" y="125532"/>
                </a:cubicBezTo>
                <a:cubicBezTo>
                  <a:pt x="170857" y="126551"/>
                  <a:pt x="170385" y="127572"/>
                  <a:pt x="169901" y="128566"/>
                </a:cubicBezTo>
                <a:cubicBezTo>
                  <a:pt x="169811" y="128751"/>
                  <a:pt x="169946" y="128967"/>
                  <a:pt x="170151" y="128967"/>
                </a:cubicBezTo>
                <a:cubicBezTo>
                  <a:pt x="170152" y="128967"/>
                  <a:pt x="170152" y="128967"/>
                  <a:pt x="170153" y="128967"/>
                </a:cubicBezTo>
                <a:cubicBezTo>
                  <a:pt x="170259" y="128967"/>
                  <a:pt x="170357" y="128906"/>
                  <a:pt x="170403" y="128811"/>
                </a:cubicBezTo>
                <a:cubicBezTo>
                  <a:pt x="170890" y="127810"/>
                  <a:pt x="171364" y="126782"/>
                  <a:pt x="171816" y="125757"/>
                </a:cubicBezTo>
                <a:cubicBezTo>
                  <a:pt x="171878" y="125616"/>
                  <a:pt x="171814" y="125452"/>
                  <a:pt x="171673" y="125389"/>
                </a:cubicBezTo>
                <a:cubicBezTo>
                  <a:pt x="171636" y="125373"/>
                  <a:pt x="171598" y="125365"/>
                  <a:pt x="171561" y="125365"/>
                </a:cubicBezTo>
                <a:close/>
                <a:moveTo>
                  <a:pt x="8724" y="127384"/>
                </a:moveTo>
                <a:cubicBezTo>
                  <a:pt x="8685" y="127384"/>
                  <a:pt x="8644" y="127393"/>
                  <a:pt x="8606" y="127411"/>
                </a:cubicBezTo>
                <a:cubicBezTo>
                  <a:pt x="8466" y="127476"/>
                  <a:pt x="8407" y="127643"/>
                  <a:pt x="8472" y="127782"/>
                </a:cubicBezTo>
                <a:cubicBezTo>
                  <a:pt x="8947" y="128792"/>
                  <a:pt x="9446" y="129803"/>
                  <a:pt x="9954" y="130785"/>
                </a:cubicBezTo>
                <a:cubicBezTo>
                  <a:pt x="10001" y="130878"/>
                  <a:pt x="10097" y="130937"/>
                  <a:pt x="10200" y="130937"/>
                </a:cubicBezTo>
                <a:cubicBezTo>
                  <a:pt x="10245" y="130937"/>
                  <a:pt x="10289" y="130926"/>
                  <a:pt x="10329" y="130905"/>
                </a:cubicBezTo>
                <a:cubicBezTo>
                  <a:pt x="10466" y="130834"/>
                  <a:pt x="10520" y="130666"/>
                  <a:pt x="10449" y="130529"/>
                </a:cubicBezTo>
                <a:cubicBezTo>
                  <a:pt x="9944" y="129554"/>
                  <a:pt x="9449" y="128549"/>
                  <a:pt x="8977" y="127545"/>
                </a:cubicBezTo>
                <a:cubicBezTo>
                  <a:pt x="8929" y="127443"/>
                  <a:pt x="8829" y="127384"/>
                  <a:pt x="8724" y="127384"/>
                </a:cubicBezTo>
                <a:close/>
                <a:moveTo>
                  <a:pt x="166718" y="134802"/>
                </a:moveTo>
                <a:cubicBezTo>
                  <a:pt x="166625" y="134802"/>
                  <a:pt x="166534" y="134849"/>
                  <a:pt x="166482" y="134934"/>
                </a:cubicBezTo>
                <a:cubicBezTo>
                  <a:pt x="165919" y="135888"/>
                  <a:pt x="165328" y="136844"/>
                  <a:pt x="164730" y="137777"/>
                </a:cubicBezTo>
                <a:cubicBezTo>
                  <a:pt x="164610" y="137963"/>
                  <a:pt x="164744" y="138207"/>
                  <a:pt x="164965" y="138207"/>
                </a:cubicBezTo>
                <a:cubicBezTo>
                  <a:pt x="165061" y="138207"/>
                  <a:pt x="165149" y="138160"/>
                  <a:pt x="165200" y="138079"/>
                </a:cubicBezTo>
                <a:cubicBezTo>
                  <a:pt x="165802" y="137140"/>
                  <a:pt x="166395" y="136177"/>
                  <a:pt x="166961" y="135217"/>
                </a:cubicBezTo>
                <a:cubicBezTo>
                  <a:pt x="167036" y="135086"/>
                  <a:pt x="166991" y="134918"/>
                  <a:pt x="166860" y="134841"/>
                </a:cubicBezTo>
                <a:cubicBezTo>
                  <a:pt x="166816" y="134815"/>
                  <a:pt x="166767" y="134802"/>
                  <a:pt x="166718" y="134802"/>
                </a:cubicBezTo>
                <a:close/>
                <a:moveTo>
                  <a:pt x="13784" y="136675"/>
                </a:moveTo>
                <a:cubicBezTo>
                  <a:pt x="13733" y="136675"/>
                  <a:pt x="13682" y="136689"/>
                  <a:pt x="13637" y="136718"/>
                </a:cubicBezTo>
                <a:cubicBezTo>
                  <a:pt x="13505" y="136799"/>
                  <a:pt x="13465" y="136970"/>
                  <a:pt x="13547" y="137102"/>
                </a:cubicBezTo>
                <a:cubicBezTo>
                  <a:pt x="14134" y="138041"/>
                  <a:pt x="14749" y="138987"/>
                  <a:pt x="15374" y="139911"/>
                </a:cubicBezTo>
                <a:cubicBezTo>
                  <a:pt x="15427" y="139988"/>
                  <a:pt x="15513" y="140034"/>
                  <a:pt x="15605" y="140034"/>
                </a:cubicBezTo>
                <a:lnTo>
                  <a:pt x="15605" y="140035"/>
                </a:lnTo>
                <a:cubicBezTo>
                  <a:pt x="15830" y="140035"/>
                  <a:pt x="15963" y="139784"/>
                  <a:pt x="15837" y="139599"/>
                </a:cubicBezTo>
                <a:cubicBezTo>
                  <a:pt x="15214" y="138680"/>
                  <a:pt x="14602" y="137740"/>
                  <a:pt x="14020" y="136806"/>
                </a:cubicBezTo>
                <a:cubicBezTo>
                  <a:pt x="13967" y="136722"/>
                  <a:pt x="13876" y="136675"/>
                  <a:pt x="13784" y="136675"/>
                </a:cubicBezTo>
                <a:close/>
                <a:moveTo>
                  <a:pt x="160804" y="143587"/>
                </a:moveTo>
                <a:cubicBezTo>
                  <a:pt x="160720" y="143587"/>
                  <a:pt x="160637" y="143625"/>
                  <a:pt x="160582" y="143697"/>
                </a:cubicBezTo>
                <a:cubicBezTo>
                  <a:pt x="159913" y="144574"/>
                  <a:pt x="159214" y="145453"/>
                  <a:pt x="158509" y="146313"/>
                </a:cubicBezTo>
                <a:cubicBezTo>
                  <a:pt x="158359" y="146495"/>
                  <a:pt x="158489" y="146769"/>
                  <a:pt x="158724" y="146770"/>
                </a:cubicBezTo>
                <a:lnTo>
                  <a:pt x="158723" y="146769"/>
                </a:lnTo>
                <a:cubicBezTo>
                  <a:pt x="158807" y="146769"/>
                  <a:pt x="158886" y="146731"/>
                  <a:pt x="158940" y="146667"/>
                </a:cubicBezTo>
                <a:cubicBezTo>
                  <a:pt x="159650" y="145804"/>
                  <a:pt x="160352" y="144919"/>
                  <a:pt x="161026" y="144036"/>
                </a:cubicBezTo>
                <a:cubicBezTo>
                  <a:pt x="161119" y="143914"/>
                  <a:pt x="161096" y="143739"/>
                  <a:pt x="160973" y="143645"/>
                </a:cubicBezTo>
                <a:cubicBezTo>
                  <a:pt x="160923" y="143606"/>
                  <a:pt x="160863" y="143587"/>
                  <a:pt x="160804" y="143587"/>
                </a:cubicBezTo>
                <a:close/>
                <a:moveTo>
                  <a:pt x="19906" y="145306"/>
                </a:moveTo>
                <a:cubicBezTo>
                  <a:pt x="19845" y="145306"/>
                  <a:pt x="19783" y="145326"/>
                  <a:pt x="19732" y="145367"/>
                </a:cubicBezTo>
                <a:cubicBezTo>
                  <a:pt x="19611" y="145464"/>
                  <a:pt x="19592" y="145642"/>
                  <a:pt x="19691" y="145762"/>
                </a:cubicBezTo>
                <a:cubicBezTo>
                  <a:pt x="20390" y="146632"/>
                  <a:pt x="21113" y="147500"/>
                  <a:pt x="21839" y="148339"/>
                </a:cubicBezTo>
                <a:cubicBezTo>
                  <a:pt x="21893" y="148400"/>
                  <a:pt x="21969" y="148435"/>
                  <a:pt x="22050" y="148435"/>
                </a:cubicBezTo>
                <a:lnTo>
                  <a:pt x="22050" y="148434"/>
                </a:lnTo>
                <a:cubicBezTo>
                  <a:pt x="22289" y="148434"/>
                  <a:pt x="22418" y="148153"/>
                  <a:pt x="22261" y="147973"/>
                </a:cubicBezTo>
                <a:cubicBezTo>
                  <a:pt x="21539" y="147139"/>
                  <a:pt x="20821" y="146277"/>
                  <a:pt x="20127" y="145413"/>
                </a:cubicBezTo>
                <a:cubicBezTo>
                  <a:pt x="20071" y="145342"/>
                  <a:pt x="19989" y="145306"/>
                  <a:pt x="19906" y="145306"/>
                </a:cubicBezTo>
                <a:close/>
                <a:moveTo>
                  <a:pt x="153891" y="151617"/>
                </a:moveTo>
                <a:cubicBezTo>
                  <a:pt x="153818" y="151617"/>
                  <a:pt x="153746" y="151645"/>
                  <a:pt x="153691" y="151701"/>
                </a:cubicBezTo>
                <a:cubicBezTo>
                  <a:pt x="152923" y="152495"/>
                  <a:pt x="152128" y="153286"/>
                  <a:pt x="151325" y="154053"/>
                </a:cubicBezTo>
                <a:cubicBezTo>
                  <a:pt x="151144" y="154227"/>
                  <a:pt x="151267" y="154533"/>
                  <a:pt x="151519" y="154533"/>
                </a:cubicBezTo>
                <a:cubicBezTo>
                  <a:pt x="151591" y="154533"/>
                  <a:pt x="151660" y="154505"/>
                  <a:pt x="151712" y="154456"/>
                </a:cubicBezTo>
                <a:cubicBezTo>
                  <a:pt x="152519" y="153684"/>
                  <a:pt x="153319" y="152887"/>
                  <a:pt x="154092" y="152089"/>
                </a:cubicBezTo>
                <a:cubicBezTo>
                  <a:pt x="154199" y="151979"/>
                  <a:pt x="154197" y="151803"/>
                  <a:pt x="154086" y="151696"/>
                </a:cubicBezTo>
                <a:cubicBezTo>
                  <a:pt x="154032" y="151643"/>
                  <a:pt x="153961" y="151617"/>
                  <a:pt x="153891" y="151617"/>
                </a:cubicBezTo>
                <a:close/>
                <a:moveTo>
                  <a:pt x="27009" y="153162"/>
                </a:moveTo>
                <a:cubicBezTo>
                  <a:pt x="26937" y="153162"/>
                  <a:pt x="26865" y="153190"/>
                  <a:pt x="26810" y="153245"/>
                </a:cubicBezTo>
                <a:cubicBezTo>
                  <a:pt x="26702" y="153355"/>
                  <a:pt x="26704" y="153532"/>
                  <a:pt x="26815" y="153641"/>
                </a:cubicBezTo>
                <a:cubicBezTo>
                  <a:pt x="27612" y="154425"/>
                  <a:pt x="28432" y="155202"/>
                  <a:pt x="29252" y="155949"/>
                </a:cubicBezTo>
                <a:cubicBezTo>
                  <a:pt x="29302" y="155995"/>
                  <a:pt x="29368" y="156022"/>
                  <a:pt x="29436" y="156022"/>
                </a:cubicBezTo>
                <a:cubicBezTo>
                  <a:pt x="29438" y="156022"/>
                  <a:pt x="29439" y="156022"/>
                  <a:pt x="29440" y="156022"/>
                </a:cubicBezTo>
                <a:lnTo>
                  <a:pt x="29440" y="156023"/>
                </a:lnTo>
                <a:cubicBezTo>
                  <a:pt x="29694" y="156023"/>
                  <a:pt x="29816" y="155709"/>
                  <a:pt x="29628" y="155537"/>
                </a:cubicBezTo>
                <a:cubicBezTo>
                  <a:pt x="28814" y="154794"/>
                  <a:pt x="27998" y="154022"/>
                  <a:pt x="27206" y="153244"/>
                </a:cubicBezTo>
                <a:cubicBezTo>
                  <a:pt x="27152" y="153189"/>
                  <a:pt x="27080" y="153162"/>
                  <a:pt x="27009" y="153162"/>
                </a:cubicBezTo>
                <a:close/>
                <a:moveTo>
                  <a:pt x="146091" y="158771"/>
                </a:moveTo>
                <a:cubicBezTo>
                  <a:pt x="146027" y="158771"/>
                  <a:pt x="145964" y="158793"/>
                  <a:pt x="145911" y="158837"/>
                </a:cubicBezTo>
                <a:cubicBezTo>
                  <a:pt x="145047" y="159541"/>
                  <a:pt x="144164" y="160232"/>
                  <a:pt x="143287" y="160893"/>
                </a:cubicBezTo>
                <a:cubicBezTo>
                  <a:pt x="143073" y="161054"/>
                  <a:pt x="143187" y="161395"/>
                  <a:pt x="143455" y="161395"/>
                </a:cubicBezTo>
                <a:cubicBezTo>
                  <a:pt x="143515" y="161395"/>
                  <a:pt x="143575" y="161375"/>
                  <a:pt x="143623" y="161339"/>
                </a:cubicBezTo>
                <a:cubicBezTo>
                  <a:pt x="144507" y="160674"/>
                  <a:pt x="145394" y="159977"/>
                  <a:pt x="146263" y="159270"/>
                </a:cubicBezTo>
                <a:cubicBezTo>
                  <a:pt x="146385" y="159174"/>
                  <a:pt x="146405" y="158995"/>
                  <a:pt x="146307" y="158874"/>
                </a:cubicBezTo>
                <a:cubicBezTo>
                  <a:pt x="146252" y="158806"/>
                  <a:pt x="146172" y="158771"/>
                  <a:pt x="146091" y="158771"/>
                </a:cubicBezTo>
                <a:close/>
                <a:moveTo>
                  <a:pt x="34986" y="160129"/>
                </a:moveTo>
                <a:cubicBezTo>
                  <a:pt x="34903" y="160129"/>
                  <a:pt x="34820" y="160167"/>
                  <a:pt x="34765" y="160238"/>
                </a:cubicBezTo>
                <a:cubicBezTo>
                  <a:pt x="34670" y="160361"/>
                  <a:pt x="34694" y="160538"/>
                  <a:pt x="34817" y="160631"/>
                </a:cubicBezTo>
                <a:cubicBezTo>
                  <a:pt x="35697" y="161311"/>
                  <a:pt x="36603" y="161987"/>
                  <a:pt x="37511" y="162638"/>
                </a:cubicBezTo>
                <a:cubicBezTo>
                  <a:pt x="37558" y="162671"/>
                  <a:pt x="37615" y="162690"/>
                  <a:pt x="37673" y="162690"/>
                </a:cubicBezTo>
                <a:cubicBezTo>
                  <a:pt x="37794" y="162690"/>
                  <a:pt x="37901" y="162611"/>
                  <a:pt x="37939" y="162496"/>
                </a:cubicBezTo>
                <a:cubicBezTo>
                  <a:pt x="37975" y="162380"/>
                  <a:pt x="37934" y="162254"/>
                  <a:pt x="37835" y="162185"/>
                </a:cubicBezTo>
                <a:cubicBezTo>
                  <a:pt x="36932" y="161537"/>
                  <a:pt x="36032" y="160866"/>
                  <a:pt x="35158" y="160189"/>
                </a:cubicBezTo>
                <a:cubicBezTo>
                  <a:pt x="35107" y="160149"/>
                  <a:pt x="35046" y="160129"/>
                  <a:pt x="34986" y="160129"/>
                </a:cubicBezTo>
                <a:close/>
                <a:moveTo>
                  <a:pt x="137501" y="164960"/>
                </a:moveTo>
                <a:cubicBezTo>
                  <a:pt x="137448" y="164960"/>
                  <a:pt x="137395" y="164975"/>
                  <a:pt x="137348" y="165006"/>
                </a:cubicBezTo>
                <a:cubicBezTo>
                  <a:pt x="136418" y="165596"/>
                  <a:pt x="135460" y="166178"/>
                  <a:pt x="134502" y="166737"/>
                </a:cubicBezTo>
                <a:cubicBezTo>
                  <a:pt x="134394" y="166800"/>
                  <a:pt x="134341" y="166929"/>
                  <a:pt x="134374" y="167050"/>
                </a:cubicBezTo>
                <a:cubicBezTo>
                  <a:pt x="134407" y="167172"/>
                  <a:pt x="134517" y="167256"/>
                  <a:pt x="134643" y="167256"/>
                </a:cubicBezTo>
                <a:cubicBezTo>
                  <a:pt x="134693" y="167256"/>
                  <a:pt x="134741" y="167243"/>
                  <a:pt x="134784" y="167218"/>
                </a:cubicBezTo>
                <a:cubicBezTo>
                  <a:pt x="135747" y="166657"/>
                  <a:pt x="136711" y="166070"/>
                  <a:pt x="137647" y="165476"/>
                </a:cubicBezTo>
                <a:cubicBezTo>
                  <a:pt x="137779" y="165395"/>
                  <a:pt x="137820" y="165221"/>
                  <a:pt x="137737" y="165090"/>
                </a:cubicBezTo>
                <a:cubicBezTo>
                  <a:pt x="137683" y="165006"/>
                  <a:pt x="137593" y="164960"/>
                  <a:pt x="137501" y="164960"/>
                </a:cubicBezTo>
                <a:close/>
                <a:moveTo>
                  <a:pt x="43734" y="166112"/>
                </a:moveTo>
                <a:cubicBezTo>
                  <a:pt x="43640" y="166112"/>
                  <a:pt x="43547" y="166160"/>
                  <a:pt x="43495" y="166247"/>
                </a:cubicBezTo>
                <a:cubicBezTo>
                  <a:pt x="43416" y="166380"/>
                  <a:pt x="43458" y="166551"/>
                  <a:pt x="43590" y="166631"/>
                </a:cubicBezTo>
                <a:cubicBezTo>
                  <a:pt x="44547" y="167205"/>
                  <a:pt x="45527" y="167769"/>
                  <a:pt x="46503" y="168307"/>
                </a:cubicBezTo>
                <a:cubicBezTo>
                  <a:pt x="46545" y="168329"/>
                  <a:pt x="46591" y="168341"/>
                  <a:pt x="46639" y="168341"/>
                </a:cubicBezTo>
                <a:lnTo>
                  <a:pt x="46639" y="168342"/>
                </a:lnTo>
                <a:cubicBezTo>
                  <a:pt x="46766" y="168342"/>
                  <a:pt x="46877" y="168255"/>
                  <a:pt x="46910" y="168132"/>
                </a:cubicBezTo>
                <a:cubicBezTo>
                  <a:pt x="46941" y="168009"/>
                  <a:pt x="46886" y="167878"/>
                  <a:pt x="46773" y="167818"/>
                </a:cubicBezTo>
                <a:cubicBezTo>
                  <a:pt x="45802" y="167284"/>
                  <a:pt x="44829" y="166724"/>
                  <a:pt x="43878" y="166152"/>
                </a:cubicBezTo>
                <a:cubicBezTo>
                  <a:pt x="43833" y="166125"/>
                  <a:pt x="43783" y="166112"/>
                  <a:pt x="43734" y="166112"/>
                </a:cubicBezTo>
                <a:close/>
                <a:moveTo>
                  <a:pt x="128237" y="170093"/>
                </a:moveTo>
                <a:cubicBezTo>
                  <a:pt x="128198" y="170093"/>
                  <a:pt x="128159" y="170101"/>
                  <a:pt x="128122" y="170118"/>
                </a:cubicBezTo>
                <a:cubicBezTo>
                  <a:pt x="127124" y="170594"/>
                  <a:pt x="126105" y="171059"/>
                  <a:pt x="125093" y="171497"/>
                </a:cubicBezTo>
                <a:cubicBezTo>
                  <a:pt x="124972" y="171550"/>
                  <a:pt x="124904" y="171681"/>
                  <a:pt x="124931" y="171810"/>
                </a:cubicBezTo>
                <a:cubicBezTo>
                  <a:pt x="124958" y="171940"/>
                  <a:pt x="125072" y="172033"/>
                  <a:pt x="125205" y="172033"/>
                </a:cubicBezTo>
                <a:lnTo>
                  <a:pt x="125204" y="172032"/>
                </a:lnTo>
                <a:cubicBezTo>
                  <a:pt x="125242" y="172032"/>
                  <a:pt x="125281" y="172025"/>
                  <a:pt x="125317" y="172010"/>
                </a:cubicBezTo>
                <a:cubicBezTo>
                  <a:pt x="126335" y="171568"/>
                  <a:pt x="127360" y="171101"/>
                  <a:pt x="128363" y="170621"/>
                </a:cubicBezTo>
                <a:cubicBezTo>
                  <a:pt x="128498" y="170552"/>
                  <a:pt x="128555" y="170388"/>
                  <a:pt x="128488" y="170251"/>
                </a:cubicBezTo>
                <a:cubicBezTo>
                  <a:pt x="128441" y="170151"/>
                  <a:pt x="128341" y="170093"/>
                  <a:pt x="128237" y="170093"/>
                </a:cubicBezTo>
                <a:close/>
                <a:moveTo>
                  <a:pt x="53130" y="171018"/>
                </a:moveTo>
                <a:cubicBezTo>
                  <a:pt x="53023" y="171018"/>
                  <a:pt x="52921" y="171080"/>
                  <a:pt x="52875" y="171184"/>
                </a:cubicBezTo>
                <a:cubicBezTo>
                  <a:pt x="52812" y="171325"/>
                  <a:pt x="52875" y="171490"/>
                  <a:pt x="53016" y="171553"/>
                </a:cubicBezTo>
                <a:cubicBezTo>
                  <a:pt x="54029" y="172007"/>
                  <a:pt x="55071" y="172451"/>
                  <a:pt x="56111" y="172872"/>
                </a:cubicBezTo>
                <a:cubicBezTo>
                  <a:pt x="56143" y="172884"/>
                  <a:pt x="56179" y="172891"/>
                  <a:pt x="56215" y="172891"/>
                </a:cubicBezTo>
                <a:cubicBezTo>
                  <a:pt x="56348" y="172891"/>
                  <a:pt x="56464" y="172797"/>
                  <a:pt x="56489" y="172665"/>
                </a:cubicBezTo>
                <a:cubicBezTo>
                  <a:pt x="56515" y="172535"/>
                  <a:pt x="56444" y="172403"/>
                  <a:pt x="56319" y="172353"/>
                </a:cubicBezTo>
                <a:cubicBezTo>
                  <a:pt x="55286" y="171936"/>
                  <a:pt x="54250" y="171495"/>
                  <a:pt x="53243" y="171043"/>
                </a:cubicBezTo>
                <a:cubicBezTo>
                  <a:pt x="53206" y="171026"/>
                  <a:pt x="53168" y="171018"/>
                  <a:pt x="53130" y="171018"/>
                </a:cubicBezTo>
                <a:close/>
                <a:moveTo>
                  <a:pt x="118448" y="174081"/>
                </a:moveTo>
                <a:cubicBezTo>
                  <a:pt x="118418" y="174081"/>
                  <a:pt x="118387" y="174085"/>
                  <a:pt x="118357" y="174096"/>
                </a:cubicBezTo>
                <a:cubicBezTo>
                  <a:pt x="117304" y="174453"/>
                  <a:pt x="116235" y="174795"/>
                  <a:pt x="115180" y="175108"/>
                </a:cubicBezTo>
                <a:cubicBezTo>
                  <a:pt x="115047" y="175148"/>
                  <a:pt x="114964" y="175279"/>
                  <a:pt x="114984" y="175415"/>
                </a:cubicBezTo>
                <a:cubicBezTo>
                  <a:pt x="115004" y="175553"/>
                  <a:pt x="115121" y="175654"/>
                  <a:pt x="115259" y="175654"/>
                </a:cubicBezTo>
                <a:lnTo>
                  <a:pt x="115259" y="175654"/>
                </a:lnTo>
                <a:cubicBezTo>
                  <a:pt x="115286" y="175654"/>
                  <a:pt x="115314" y="175651"/>
                  <a:pt x="115339" y="175644"/>
                </a:cubicBezTo>
                <a:cubicBezTo>
                  <a:pt x="116400" y="175327"/>
                  <a:pt x="117476" y="174985"/>
                  <a:pt x="118538" y="174625"/>
                </a:cubicBezTo>
                <a:cubicBezTo>
                  <a:pt x="118683" y="174575"/>
                  <a:pt x="118761" y="174416"/>
                  <a:pt x="118711" y="174270"/>
                </a:cubicBezTo>
                <a:cubicBezTo>
                  <a:pt x="118672" y="174154"/>
                  <a:pt x="118564" y="174081"/>
                  <a:pt x="118448" y="174081"/>
                </a:cubicBezTo>
                <a:close/>
                <a:moveTo>
                  <a:pt x="115259" y="175654"/>
                </a:moveTo>
                <a:cubicBezTo>
                  <a:pt x="115259" y="175654"/>
                  <a:pt x="115259" y="175654"/>
                  <a:pt x="115259" y="175654"/>
                </a:cubicBezTo>
                <a:lnTo>
                  <a:pt x="115260" y="175654"/>
                </a:lnTo>
                <a:cubicBezTo>
                  <a:pt x="115260" y="175654"/>
                  <a:pt x="115260" y="175654"/>
                  <a:pt x="115259" y="175654"/>
                </a:cubicBezTo>
                <a:close/>
                <a:moveTo>
                  <a:pt x="63044" y="174772"/>
                </a:moveTo>
                <a:cubicBezTo>
                  <a:pt x="62925" y="174772"/>
                  <a:pt x="62815" y="174849"/>
                  <a:pt x="62778" y="174968"/>
                </a:cubicBezTo>
                <a:cubicBezTo>
                  <a:pt x="62731" y="175116"/>
                  <a:pt x="62815" y="175275"/>
                  <a:pt x="62964" y="175319"/>
                </a:cubicBezTo>
                <a:cubicBezTo>
                  <a:pt x="64025" y="175650"/>
                  <a:pt x="65109" y="175965"/>
                  <a:pt x="66186" y="176256"/>
                </a:cubicBezTo>
                <a:cubicBezTo>
                  <a:pt x="66211" y="176262"/>
                  <a:pt x="66235" y="176266"/>
                  <a:pt x="66259" y="176266"/>
                </a:cubicBezTo>
                <a:lnTo>
                  <a:pt x="66261" y="176266"/>
                </a:lnTo>
                <a:cubicBezTo>
                  <a:pt x="66400" y="176266"/>
                  <a:pt x="66518" y="176162"/>
                  <a:pt x="66537" y="176024"/>
                </a:cubicBezTo>
                <a:cubicBezTo>
                  <a:pt x="66555" y="175885"/>
                  <a:pt x="66468" y="175754"/>
                  <a:pt x="66333" y="175717"/>
                </a:cubicBezTo>
                <a:cubicBezTo>
                  <a:pt x="65261" y="175428"/>
                  <a:pt x="64185" y="175114"/>
                  <a:pt x="63130" y="174785"/>
                </a:cubicBezTo>
                <a:cubicBezTo>
                  <a:pt x="63101" y="174776"/>
                  <a:pt x="63072" y="174772"/>
                  <a:pt x="63044" y="174772"/>
                </a:cubicBezTo>
                <a:close/>
                <a:moveTo>
                  <a:pt x="108240" y="176880"/>
                </a:moveTo>
                <a:cubicBezTo>
                  <a:pt x="108219" y="176880"/>
                  <a:pt x="108198" y="176883"/>
                  <a:pt x="108177" y="176888"/>
                </a:cubicBezTo>
                <a:cubicBezTo>
                  <a:pt x="107092" y="177116"/>
                  <a:pt x="105990" y="177327"/>
                  <a:pt x="104901" y="177513"/>
                </a:cubicBezTo>
                <a:cubicBezTo>
                  <a:pt x="104758" y="177538"/>
                  <a:pt x="104658" y="177667"/>
                  <a:pt x="104670" y="177813"/>
                </a:cubicBezTo>
                <a:cubicBezTo>
                  <a:pt x="104682" y="177957"/>
                  <a:pt x="104802" y="178068"/>
                  <a:pt x="104948" y="178068"/>
                </a:cubicBezTo>
                <a:cubicBezTo>
                  <a:pt x="104964" y="178068"/>
                  <a:pt x="104981" y="178067"/>
                  <a:pt x="104997" y="178064"/>
                </a:cubicBezTo>
                <a:cubicBezTo>
                  <a:pt x="106092" y="177876"/>
                  <a:pt x="107201" y="177664"/>
                  <a:pt x="108293" y="177434"/>
                </a:cubicBezTo>
                <a:cubicBezTo>
                  <a:pt x="108444" y="177401"/>
                  <a:pt x="108540" y="177254"/>
                  <a:pt x="108508" y="177103"/>
                </a:cubicBezTo>
                <a:cubicBezTo>
                  <a:pt x="108484" y="176971"/>
                  <a:pt x="108368" y="176880"/>
                  <a:pt x="108240" y="176880"/>
                </a:cubicBezTo>
                <a:close/>
                <a:moveTo>
                  <a:pt x="73322" y="177314"/>
                </a:moveTo>
                <a:cubicBezTo>
                  <a:pt x="73194" y="177314"/>
                  <a:pt x="73076" y="177410"/>
                  <a:pt x="73051" y="177544"/>
                </a:cubicBezTo>
                <a:cubicBezTo>
                  <a:pt x="73023" y="177695"/>
                  <a:pt x="73124" y="177841"/>
                  <a:pt x="73275" y="177869"/>
                </a:cubicBezTo>
                <a:cubicBezTo>
                  <a:pt x="74363" y="178070"/>
                  <a:pt x="75476" y="178255"/>
                  <a:pt x="76587" y="178417"/>
                </a:cubicBezTo>
                <a:cubicBezTo>
                  <a:pt x="76600" y="178418"/>
                  <a:pt x="76613" y="178419"/>
                  <a:pt x="76627" y="178419"/>
                </a:cubicBezTo>
                <a:cubicBezTo>
                  <a:pt x="76774" y="178419"/>
                  <a:pt x="76895" y="178307"/>
                  <a:pt x="76906" y="178161"/>
                </a:cubicBezTo>
                <a:cubicBezTo>
                  <a:pt x="76916" y="178015"/>
                  <a:pt x="76811" y="177886"/>
                  <a:pt x="76667" y="177864"/>
                </a:cubicBezTo>
                <a:cubicBezTo>
                  <a:pt x="75565" y="177703"/>
                  <a:pt x="74457" y="177520"/>
                  <a:pt x="73376" y="177320"/>
                </a:cubicBezTo>
                <a:cubicBezTo>
                  <a:pt x="73358" y="177316"/>
                  <a:pt x="73340" y="177314"/>
                  <a:pt x="73322" y="177314"/>
                </a:cubicBezTo>
                <a:close/>
                <a:moveTo>
                  <a:pt x="97768" y="178448"/>
                </a:moveTo>
                <a:cubicBezTo>
                  <a:pt x="97758" y="178448"/>
                  <a:pt x="97747" y="178449"/>
                  <a:pt x="97737" y="178450"/>
                </a:cubicBezTo>
                <a:cubicBezTo>
                  <a:pt x="96635" y="178548"/>
                  <a:pt x="95516" y="178627"/>
                  <a:pt x="94410" y="178685"/>
                </a:cubicBezTo>
                <a:cubicBezTo>
                  <a:pt x="94260" y="178693"/>
                  <a:pt x="94143" y="178820"/>
                  <a:pt x="94147" y="178972"/>
                </a:cubicBezTo>
                <a:cubicBezTo>
                  <a:pt x="94150" y="179122"/>
                  <a:pt x="94274" y="179242"/>
                  <a:pt x="94425" y="179243"/>
                </a:cubicBezTo>
                <a:cubicBezTo>
                  <a:pt x="94430" y="179243"/>
                  <a:pt x="94435" y="179243"/>
                  <a:pt x="94439" y="179242"/>
                </a:cubicBezTo>
                <a:cubicBezTo>
                  <a:pt x="95552" y="179185"/>
                  <a:pt x="96678" y="179104"/>
                  <a:pt x="97788" y="179005"/>
                </a:cubicBezTo>
                <a:cubicBezTo>
                  <a:pt x="97943" y="178994"/>
                  <a:pt x="98059" y="178857"/>
                  <a:pt x="98045" y="178701"/>
                </a:cubicBezTo>
                <a:cubicBezTo>
                  <a:pt x="98032" y="178557"/>
                  <a:pt x="97911" y="178448"/>
                  <a:pt x="97768" y="178448"/>
                </a:cubicBezTo>
                <a:close/>
                <a:moveTo>
                  <a:pt x="83838" y="178621"/>
                </a:moveTo>
                <a:cubicBezTo>
                  <a:pt x="83700" y="178621"/>
                  <a:pt x="83566" y="178732"/>
                  <a:pt x="83555" y="178881"/>
                </a:cubicBezTo>
                <a:cubicBezTo>
                  <a:pt x="83546" y="179035"/>
                  <a:pt x="83663" y="179167"/>
                  <a:pt x="83816" y="179178"/>
                </a:cubicBezTo>
                <a:cubicBezTo>
                  <a:pt x="84922" y="179249"/>
                  <a:pt x="86050" y="179301"/>
                  <a:pt x="87169" y="179332"/>
                </a:cubicBezTo>
                <a:lnTo>
                  <a:pt x="87177" y="179332"/>
                </a:lnTo>
                <a:cubicBezTo>
                  <a:pt x="87328" y="179332"/>
                  <a:pt x="87452" y="179208"/>
                  <a:pt x="87454" y="179057"/>
                </a:cubicBezTo>
                <a:cubicBezTo>
                  <a:pt x="87456" y="178904"/>
                  <a:pt x="87336" y="178778"/>
                  <a:pt x="87184" y="178774"/>
                </a:cubicBezTo>
                <a:cubicBezTo>
                  <a:pt x="86073" y="178743"/>
                  <a:pt x="84952" y="178692"/>
                  <a:pt x="83852" y="178621"/>
                </a:cubicBezTo>
                <a:cubicBezTo>
                  <a:pt x="83848" y="178621"/>
                  <a:pt x="83843" y="178621"/>
                  <a:pt x="83838" y="1786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77"/>
          <p:cNvSpPr/>
          <p:nvPr/>
        </p:nvSpPr>
        <p:spPr>
          <a:xfrm>
            <a:off x="-2136987" y="882389"/>
            <a:ext cx="6186115" cy="6184964"/>
          </a:xfrm>
          <a:custGeom>
            <a:rect b="b" l="l" r="r" t="t"/>
            <a:pathLst>
              <a:path extrusionOk="0" h="209500" w="209539">
                <a:moveTo>
                  <a:pt x="102760" y="0"/>
                </a:moveTo>
                <a:cubicBezTo>
                  <a:pt x="101644" y="22"/>
                  <a:pt x="100518" y="61"/>
                  <a:pt x="99410" y="116"/>
                </a:cubicBezTo>
                <a:cubicBezTo>
                  <a:pt x="99260" y="126"/>
                  <a:pt x="99143" y="252"/>
                  <a:pt x="99147" y="403"/>
                </a:cubicBezTo>
                <a:cubicBezTo>
                  <a:pt x="99150" y="553"/>
                  <a:pt x="99274" y="674"/>
                  <a:pt x="99424" y="674"/>
                </a:cubicBezTo>
                <a:lnTo>
                  <a:pt x="99438" y="674"/>
                </a:lnTo>
                <a:cubicBezTo>
                  <a:pt x="100540" y="619"/>
                  <a:pt x="101662" y="580"/>
                  <a:pt x="102772" y="559"/>
                </a:cubicBezTo>
                <a:cubicBezTo>
                  <a:pt x="102923" y="554"/>
                  <a:pt x="103043" y="429"/>
                  <a:pt x="103042" y="277"/>
                </a:cubicBezTo>
                <a:cubicBezTo>
                  <a:pt x="103041" y="125"/>
                  <a:pt x="102919" y="2"/>
                  <a:pt x="102766" y="0"/>
                </a:cubicBezTo>
                <a:close/>
                <a:moveTo>
                  <a:pt x="109989" y="109"/>
                </a:moveTo>
                <a:cubicBezTo>
                  <a:pt x="109858" y="109"/>
                  <a:pt x="109736" y="234"/>
                  <a:pt x="109729" y="376"/>
                </a:cubicBezTo>
                <a:cubicBezTo>
                  <a:pt x="109721" y="530"/>
                  <a:pt x="109840" y="662"/>
                  <a:pt x="109994" y="669"/>
                </a:cubicBezTo>
                <a:cubicBezTo>
                  <a:pt x="111107" y="723"/>
                  <a:pt x="112228" y="797"/>
                  <a:pt x="113320" y="886"/>
                </a:cubicBezTo>
                <a:cubicBezTo>
                  <a:pt x="113328" y="888"/>
                  <a:pt x="113336" y="888"/>
                  <a:pt x="113343" y="888"/>
                </a:cubicBezTo>
                <a:cubicBezTo>
                  <a:pt x="113494" y="886"/>
                  <a:pt x="113615" y="769"/>
                  <a:pt x="113622" y="620"/>
                </a:cubicBezTo>
                <a:cubicBezTo>
                  <a:pt x="113628" y="471"/>
                  <a:pt x="113515" y="342"/>
                  <a:pt x="113367" y="330"/>
                </a:cubicBezTo>
                <a:cubicBezTo>
                  <a:pt x="112266" y="240"/>
                  <a:pt x="111142" y="167"/>
                  <a:pt x="110020" y="112"/>
                </a:cubicBezTo>
                <a:cubicBezTo>
                  <a:pt x="110010" y="110"/>
                  <a:pt x="109999" y="109"/>
                  <a:pt x="109989" y="109"/>
                </a:cubicBezTo>
                <a:close/>
                <a:moveTo>
                  <a:pt x="92219" y="728"/>
                </a:moveTo>
                <a:cubicBezTo>
                  <a:pt x="92205" y="728"/>
                  <a:pt x="92191" y="729"/>
                  <a:pt x="92177" y="731"/>
                </a:cubicBezTo>
                <a:cubicBezTo>
                  <a:pt x="91075" y="863"/>
                  <a:pt x="89957" y="1016"/>
                  <a:pt x="88855" y="1183"/>
                </a:cubicBezTo>
                <a:cubicBezTo>
                  <a:pt x="88712" y="1206"/>
                  <a:pt x="88609" y="1335"/>
                  <a:pt x="88620" y="1479"/>
                </a:cubicBezTo>
                <a:cubicBezTo>
                  <a:pt x="88630" y="1625"/>
                  <a:pt x="88751" y="1738"/>
                  <a:pt x="88897" y="1738"/>
                </a:cubicBezTo>
                <a:cubicBezTo>
                  <a:pt x="88911" y="1738"/>
                  <a:pt x="88925" y="1737"/>
                  <a:pt x="88939" y="1736"/>
                </a:cubicBezTo>
                <a:cubicBezTo>
                  <a:pt x="90036" y="1569"/>
                  <a:pt x="91147" y="1416"/>
                  <a:pt x="92243" y="1286"/>
                </a:cubicBezTo>
                <a:cubicBezTo>
                  <a:pt x="92396" y="1267"/>
                  <a:pt x="92505" y="1129"/>
                  <a:pt x="92487" y="975"/>
                </a:cubicBezTo>
                <a:cubicBezTo>
                  <a:pt x="92470" y="837"/>
                  <a:pt x="92352" y="728"/>
                  <a:pt x="92219" y="728"/>
                </a:cubicBezTo>
                <a:close/>
                <a:moveTo>
                  <a:pt x="120539" y="1164"/>
                </a:moveTo>
                <a:cubicBezTo>
                  <a:pt x="120403" y="1164"/>
                  <a:pt x="120285" y="1264"/>
                  <a:pt x="120265" y="1401"/>
                </a:cubicBezTo>
                <a:cubicBezTo>
                  <a:pt x="120241" y="1552"/>
                  <a:pt x="120344" y="1692"/>
                  <a:pt x="120494" y="1718"/>
                </a:cubicBezTo>
                <a:cubicBezTo>
                  <a:pt x="121575" y="1882"/>
                  <a:pt x="122682" y="2068"/>
                  <a:pt x="123783" y="2270"/>
                </a:cubicBezTo>
                <a:cubicBezTo>
                  <a:pt x="123800" y="2273"/>
                  <a:pt x="123816" y="2274"/>
                  <a:pt x="123834" y="2274"/>
                </a:cubicBezTo>
                <a:cubicBezTo>
                  <a:pt x="123977" y="2271"/>
                  <a:pt x="124096" y="2162"/>
                  <a:pt x="124108" y="2019"/>
                </a:cubicBezTo>
                <a:cubicBezTo>
                  <a:pt x="124121" y="1876"/>
                  <a:pt x="124023" y="1747"/>
                  <a:pt x="123882" y="1720"/>
                </a:cubicBezTo>
                <a:cubicBezTo>
                  <a:pt x="122776" y="1518"/>
                  <a:pt x="121664" y="1331"/>
                  <a:pt x="120578" y="1167"/>
                </a:cubicBezTo>
                <a:cubicBezTo>
                  <a:pt x="120565" y="1165"/>
                  <a:pt x="120552" y="1164"/>
                  <a:pt x="120539" y="1164"/>
                </a:cubicBezTo>
                <a:close/>
                <a:moveTo>
                  <a:pt x="81778" y="2519"/>
                </a:moveTo>
                <a:cubicBezTo>
                  <a:pt x="81759" y="2519"/>
                  <a:pt x="81740" y="2521"/>
                  <a:pt x="81721" y="2525"/>
                </a:cubicBezTo>
                <a:cubicBezTo>
                  <a:pt x="80631" y="2770"/>
                  <a:pt x="79535" y="3034"/>
                  <a:pt x="78461" y="3312"/>
                </a:cubicBezTo>
                <a:cubicBezTo>
                  <a:pt x="78326" y="3346"/>
                  <a:pt x="78237" y="3478"/>
                  <a:pt x="78255" y="3617"/>
                </a:cubicBezTo>
                <a:cubicBezTo>
                  <a:pt x="78273" y="3756"/>
                  <a:pt x="78392" y="3861"/>
                  <a:pt x="78531" y="3861"/>
                </a:cubicBezTo>
                <a:lnTo>
                  <a:pt x="78531" y="3860"/>
                </a:lnTo>
                <a:cubicBezTo>
                  <a:pt x="78535" y="3860"/>
                  <a:pt x="78539" y="3860"/>
                  <a:pt x="78543" y="3860"/>
                </a:cubicBezTo>
                <a:cubicBezTo>
                  <a:pt x="78563" y="3860"/>
                  <a:pt x="78583" y="3858"/>
                  <a:pt x="78601" y="3853"/>
                </a:cubicBezTo>
                <a:cubicBezTo>
                  <a:pt x="79669" y="3577"/>
                  <a:pt x="80760" y="3314"/>
                  <a:pt x="81842" y="3070"/>
                </a:cubicBezTo>
                <a:cubicBezTo>
                  <a:pt x="81991" y="3035"/>
                  <a:pt x="82084" y="2888"/>
                  <a:pt x="82050" y="2738"/>
                </a:cubicBezTo>
                <a:cubicBezTo>
                  <a:pt x="82021" y="2609"/>
                  <a:pt x="81906" y="2519"/>
                  <a:pt x="81778" y="2519"/>
                </a:cubicBezTo>
                <a:close/>
                <a:moveTo>
                  <a:pt x="130904" y="3276"/>
                </a:moveTo>
                <a:cubicBezTo>
                  <a:pt x="130780" y="3276"/>
                  <a:pt x="130667" y="3359"/>
                  <a:pt x="130634" y="3486"/>
                </a:cubicBezTo>
                <a:cubicBezTo>
                  <a:pt x="130595" y="3635"/>
                  <a:pt x="130685" y="3787"/>
                  <a:pt x="130835" y="3825"/>
                </a:cubicBezTo>
                <a:cubicBezTo>
                  <a:pt x="131904" y="4101"/>
                  <a:pt x="132986" y="4398"/>
                  <a:pt x="134050" y="4708"/>
                </a:cubicBezTo>
                <a:cubicBezTo>
                  <a:pt x="134076" y="4716"/>
                  <a:pt x="134101" y="4720"/>
                  <a:pt x="134128" y="4720"/>
                </a:cubicBezTo>
                <a:cubicBezTo>
                  <a:pt x="134267" y="4720"/>
                  <a:pt x="134384" y="4617"/>
                  <a:pt x="134404" y="4481"/>
                </a:cubicBezTo>
                <a:cubicBezTo>
                  <a:pt x="134424" y="4344"/>
                  <a:pt x="134340" y="4212"/>
                  <a:pt x="134206" y="4173"/>
                </a:cubicBezTo>
                <a:cubicBezTo>
                  <a:pt x="133137" y="3861"/>
                  <a:pt x="132050" y="3562"/>
                  <a:pt x="130974" y="3285"/>
                </a:cubicBezTo>
                <a:cubicBezTo>
                  <a:pt x="130950" y="3279"/>
                  <a:pt x="130927" y="3276"/>
                  <a:pt x="130904" y="3276"/>
                </a:cubicBezTo>
                <a:close/>
                <a:moveTo>
                  <a:pt x="71591" y="5359"/>
                </a:moveTo>
                <a:cubicBezTo>
                  <a:pt x="71561" y="5359"/>
                  <a:pt x="71530" y="5364"/>
                  <a:pt x="71500" y="5374"/>
                </a:cubicBezTo>
                <a:cubicBezTo>
                  <a:pt x="70441" y="5728"/>
                  <a:pt x="69376" y="6105"/>
                  <a:pt x="68338" y="6489"/>
                </a:cubicBezTo>
                <a:cubicBezTo>
                  <a:pt x="68212" y="6536"/>
                  <a:pt x="68137" y="6667"/>
                  <a:pt x="68161" y="6800"/>
                </a:cubicBezTo>
                <a:cubicBezTo>
                  <a:pt x="68185" y="6933"/>
                  <a:pt x="68301" y="7030"/>
                  <a:pt x="68436" y="7030"/>
                </a:cubicBezTo>
                <a:cubicBezTo>
                  <a:pt x="68469" y="7030"/>
                  <a:pt x="68501" y="7024"/>
                  <a:pt x="68533" y="7012"/>
                </a:cubicBezTo>
                <a:cubicBezTo>
                  <a:pt x="69566" y="6630"/>
                  <a:pt x="70622" y="6256"/>
                  <a:pt x="71677" y="5904"/>
                </a:cubicBezTo>
                <a:cubicBezTo>
                  <a:pt x="71824" y="5857"/>
                  <a:pt x="71905" y="5697"/>
                  <a:pt x="71855" y="5550"/>
                </a:cubicBezTo>
                <a:cubicBezTo>
                  <a:pt x="71816" y="5433"/>
                  <a:pt x="71707" y="5359"/>
                  <a:pt x="71591" y="5359"/>
                </a:cubicBezTo>
                <a:close/>
                <a:moveTo>
                  <a:pt x="141003" y="6435"/>
                </a:moveTo>
                <a:cubicBezTo>
                  <a:pt x="140890" y="6435"/>
                  <a:pt x="140783" y="6504"/>
                  <a:pt x="140742" y="6617"/>
                </a:cubicBezTo>
                <a:cubicBezTo>
                  <a:pt x="140688" y="6762"/>
                  <a:pt x="140763" y="6922"/>
                  <a:pt x="140907" y="6976"/>
                </a:cubicBezTo>
                <a:cubicBezTo>
                  <a:pt x="141953" y="7363"/>
                  <a:pt x="143001" y="7769"/>
                  <a:pt x="144024" y="8185"/>
                </a:cubicBezTo>
                <a:cubicBezTo>
                  <a:pt x="144058" y="8199"/>
                  <a:pt x="144093" y="8206"/>
                  <a:pt x="144129" y="8206"/>
                </a:cubicBezTo>
                <a:cubicBezTo>
                  <a:pt x="144263" y="8206"/>
                  <a:pt x="144377" y="8112"/>
                  <a:pt x="144403" y="7981"/>
                </a:cubicBezTo>
                <a:cubicBezTo>
                  <a:pt x="144428" y="7850"/>
                  <a:pt x="144358" y="7719"/>
                  <a:pt x="144235" y="7669"/>
                </a:cubicBezTo>
                <a:cubicBezTo>
                  <a:pt x="143206" y="7251"/>
                  <a:pt x="142152" y="6841"/>
                  <a:pt x="141102" y="6453"/>
                </a:cubicBezTo>
                <a:cubicBezTo>
                  <a:pt x="141069" y="6441"/>
                  <a:pt x="141036" y="6435"/>
                  <a:pt x="141003" y="6435"/>
                </a:cubicBezTo>
                <a:close/>
                <a:moveTo>
                  <a:pt x="61745" y="9222"/>
                </a:moveTo>
                <a:cubicBezTo>
                  <a:pt x="61707" y="9222"/>
                  <a:pt x="61668" y="9230"/>
                  <a:pt x="61630" y="9247"/>
                </a:cubicBezTo>
                <a:cubicBezTo>
                  <a:pt x="60629" y="9700"/>
                  <a:pt x="59610" y="10180"/>
                  <a:pt x="58608" y="10674"/>
                </a:cubicBezTo>
                <a:cubicBezTo>
                  <a:pt x="58491" y="10731"/>
                  <a:pt x="58429" y="10861"/>
                  <a:pt x="58459" y="10988"/>
                </a:cubicBezTo>
                <a:cubicBezTo>
                  <a:pt x="58489" y="11113"/>
                  <a:pt x="58601" y="11203"/>
                  <a:pt x="58730" y="11203"/>
                </a:cubicBezTo>
                <a:cubicBezTo>
                  <a:pt x="58773" y="11203"/>
                  <a:pt x="58815" y="11194"/>
                  <a:pt x="58853" y="11175"/>
                </a:cubicBezTo>
                <a:cubicBezTo>
                  <a:pt x="59852" y="10683"/>
                  <a:pt x="60864" y="10207"/>
                  <a:pt x="61861" y="9756"/>
                </a:cubicBezTo>
                <a:cubicBezTo>
                  <a:pt x="62002" y="9693"/>
                  <a:pt x="62064" y="9527"/>
                  <a:pt x="62001" y="9387"/>
                </a:cubicBezTo>
                <a:cubicBezTo>
                  <a:pt x="61954" y="9284"/>
                  <a:pt x="61852" y="9222"/>
                  <a:pt x="61745" y="9222"/>
                </a:cubicBezTo>
                <a:close/>
                <a:moveTo>
                  <a:pt x="150746" y="10614"/>
                </a:moveTo>
                <a:cubicBezTo>
                  <a:pt x="150642" y="10614"/>
                  <a:pt x="150543" y="10671"/>
                  <a:pt x="150494" y="10770"/>
                </a:cubicBezTo>
                <a:cubicBezTo>
                  <a:pt x="150426" y="10908"/>
                  <a:pt x="150483" y="11076"/>
                  <a:pt x="150621" y="11144"/>
                </a:cubicBezTo>
                <a:cubicBezTo>
                  <a:pt x="151623" y="11635"/>
                  <a:pt x="152624" y="12146"/>
                  <a:pt x="153596" y="12664"/>
                </a:cubicBezTo>
                <a:cubicBezTo>
                  <a:pt x="153637" y="12685"/>
                  <a:pt x="153681" y="12696"/>
                  <a:pt x="153728" y="12696"/>
                </a:cubicBezTo>
                <a:lnTo>
                  <a:pt x="153727" y="12696"/>
                </a:lnTo>
                <a:cubicBezTo>
                  <a:pt x="153728" y="12696"/>
                  <a:pt x="153728" y="12696"/>
                  <a:pt x="153729" y="12696"/>
                </a:cubicBezTo>
                <a:cubicBezTo>
                  <a:pt x="153856" y="12696"/>
                  <a:pt x="153967" y="12609"/>
                  <a:pt x="153998" y="12485"/>
                </a:cubicBezTo>
                <a:cubicBezTo>
                  <a:pt x="154028" y="12361"/>
                  <a:pt x="153971" y="12232"/>
                  <a:pt x="153858" y="12171"/>
                </a:cubicBezTo>
                <a:cubicBezTo>
                  <a:pt x="152880" y="11650"/>
                  <a:pt x="151874" y="11137"/>
                  <a:pt x="150868" y="10643"/>
                </a:cubicBezTo>
                <a:cubicBezTo>
                  <a:pt x="150829" y="10623"/>
                  <a:pt x="150787" y="10614"/>
                  <a:pt x="150746" y="10614"/>
                </a:cubicBezTo>
                <a:close/>
                <a:moveTo>
                  <a:pt x="52353" y="14059"/>
                </a:moveTo>
                <a:cubicBezTo>
                  <a:pt x="52304" y="14059"/>
                  <a:pt x="52255" y="14072"/>
                  <a:pt x="52211" y="14099"/>
                </a:cubicBezTo>
                <a:cubicBezTo>
                  <a:pt x="51247" y="14659"/>
                  <a:pt x="50283" y="15240"/>
                  <a:pt x="49345" y="15826"/>
                </a:cubicBezTo>
                <a:cubicBezTo>
                  <a:pt x="49239" y="15892"/>
                  <a:pt x="49190" y="16021"/>
                  <a:pt x="49225" y="16141"/>
                </a:cubicBezTo>
                <a:cubicBezTo>
                  <a:pt x="49259" y="16259"/>
                  <a:pt x="49368" y="16342"/>
                  <a:pt x="49493" y="16342"/>
                </a:cubicBezTo>
                <a:lnTo>
                  <a:pt x="49493" y="16341"/>
                </a:lnTo>
                <a:cubicBezTo>
                  <a:pt x="49495" y="16341"/>
                  <a:pt x="49497" y="16341"/>
                  <a:pt x="49499" y="16341"/>
                </a:cubicBezTo>
                <a:cubicBezTo>
                  <a:pt x="49549" y="16341"/>
                  <a:pt x="49598" y="16326"/>
                  <a:pt x="49640" y="16300"/>
                </a:cubicBezTo>
                <a:cubicBezTo>
                  <a:pt x="50573" y="15718"/>
                  <a:pt x="51533" y="15139"/>
                  <a:pt x="52490" y="14582"/>
                </a:cubicBezTo>
                <a:cubicBezTo>
                  <a:pt x="52626" y="14505"/>
                  <a:pt x="52673" y="14333"/>
                  <a:pt x="52595" y="14199"/>
                </a:cubicBezTo>
                <a:cubicBezTo>
                  <a:pt x="52543" y="14109"/>
                  <a:pt x="52449" y="14059"/>
                  <a:pt x="52353" y="14059"/>
                </a:cubicBezTo>
                <a:close/>
                <a:moveTo>
                  <a:pt x="160006" y="15759"/>
                </a:moveTo>
                <a:cubicBezTo>
                  <a:pt x="159913" y="15759"/>
                  <a:pt x="159823" y="15806"/>
                  <a:pt x="159770" y="15890"/>
                </a:cubicBezTo>
                <a:cubicBezTo>
                  <a:pt x="159688" y="16021"/>
                  <a:pt x="159728" y="16193"/>
                  <a:pt x="159858" y="16275"/>
                </a:cubicBezTo>
                <a:cubicBezTo>
                  <a:pt x="160796" y="16859"/>
                  <a:pt x="161739" y="17470"/>
                  <a:pt x="162662" y="18087"/>
                </a:cubicBezTo>
                <a:cubicBezTo>
                  <a:pt x="162708" y="18117"/>
                  <a:pt x="162762" y="18134"/>
                  <a:pt x="162817" y="18134"/>
                </a:cubicBezTo>
                <a:cubicBezTo>
                  <a:pt x="162940" y="18134"/>
                  <a:pt x="163049" y="18053"/>
                  <a:pt x="163085" y="17936"/>
                </a:cubicBezTo>
                <a:cubicBezTo>
                  <a:pt x="163120" y="17818"/>
                  <a:pt x="163074" y="17691"/>
                  <a:pt x="162973" y="17622"/>
                </a:cubicBezTo>
                <a:cubicBezTo>
                  <a:pt x="162045" y="17003"/>
                  <a:pt x="161096" y="16390"/>
                  <a:pt x="160154" y="15802"/>
                </a:cubicBezTo>
                <a:cubicBezTo>
                  <a:pt x="160108" y="15773"/>
                  <a:pt x="160057" y="15759"/>
                  <a:pt x="160006" y="15759"/>
                </a:cubicBezTo>
                <a:close/>
                <a:moveTo>
                  <a:pt x="43488" y="19829"/>
                </a:moveTo>
                <a:cubicBezTo>
                  <a:pt x="43432" y="19829"/>
                  <a:pt x="43375" y="19846"/>
                  <a:pt x="43326" y="19882"/>
                </a:cubicBezTo>
                <a:cubicBezTo>
                  <a:pt x="42428" y="20533"/>
                  <a:pt x="41526" y="21209"/>
                  <a:pt x="40647" y="21891"/>
                </a:cubicBezTo>
                <a:cubicBezTo>
                  <a:pt x="40436" y="22054"/>
                  <a:pt x="40551" y="22391"/>
                  <a:pt x="40818" y="22391"/>
                </a:cubicBezTo>
                <a:cubicBezTo>
                  <a:pt x="40879" y="22391"/>
                  <a:pt x="40940" y="22370"/>
                  <a:pt x="40989" y="22331"/>
                </a:cubicBezTo>
                <a:cubicBezTo>
                  <a:pt x="41863" y="21654"/>
                  <a:pt x="42761" y="20981"/>
                  <a:pt x="43653" y="20334"/>
                </a:cubicBezTo>
                <a:cubicBezTo>
                  <a:pt x="43777" y="20243"/>
                  <a:pt x="43804" y="20069"/>
                  <a:pt x="43713" y="19945"/>
                </a:cubicBezTo>
                <a:cubicBezTo>
                  <a:pt x="43659" y="19869"/>
                  <a:pt x="43574" y="19829"/>
                  <a:pt x="43488" y="19829"/>
                </a:cubicBezTo>
                <a:close/>
                <a:moveTo>
                  <a:pt x="168695" y="21812"/>
                </a:moveTo>
                <a:cubicBezTo>
                  <a:pt x="168612" y="21812"/>
                  <a:pt x="168529" y="21849"/>
                  <a:pt x="168474" y="21920"/>
                </a:cubicBezTo>
                <a:cubicBezTo>
                  <a:pt x="168380" y="22041"/>
                  <a:pt x="168402" y="22217"/>
                  <a:pt x="168524" y="22312"/>
                </a:cubicBezTo>
                <a:cubicBezTo>
                  <a:pt x="169398" y="22988"/>
                  <a:pt x="170275" y="23690"/>
                  <a:pt x="171129" y="24395"/>
                </a:cubicBezTo>
                <a:cubicBezTo>
                  <a:pt x="171179" y="24437"/>
                  <a:pt x="171242" y="24460"/>
                  <a:pt x="171307" y="24460"/>
                </a:cubicBezTo>
                <a:cubicBezTo>
                  <a:pt x="171569" y="24460"/>
                  <a:pt x="171687" y="24132"/>
                  <a:pt x="171484" y="23966"/>
                </a:cubicBezTo>
                <a:cubicBezTo>
                  <a:pt x="170626" y="23256"/>
                  <a:pt x="169745" y="22550"/>
                  <a:pt x="168866" y="21870"/>
                </a:cubicBezTo>
                <a:cubicBezTo>
                  <a:pt x="168815" y="21831"/>
                  <a:pt x="168755" y="21812"/>
                  <a:pt x="168695" y="21812"/>
                </a:cubicBezTo>
                <a:close/>
                <a:moveTo>
                  <a:pt x="35247" y="26464"/>
                </a:moveTo>
                <a:cubicBezTo>
                  <a:pt x="35182" y="26464"/>
                  <a:pt x="35117" y="26486"/>
                  <a:pt x="35064" y="26533"/>
                </a:cubicBezTo>
                <a:cubicBezTo>
                  <a:pt x="34236" y="27272"/>
                  <a:pt x="33406" y="28035"/>
                  <a:pt x="32599" y="28802"/>
                </a:cubicBezTo>
                <a:cubicBezTo>
                  <a:pt x="32416" y="28975"/>
                  <a:pt x="32539" y="29283"/>
                  <a:pt x="32790" y="29283"/>
                </a:cubicBezTo>
                <a:cubicBezTo>
                  <a:pt x="32790" y="29283"/>
                  <a:pt x="32791" y="29283"/>
                  <a:pt x="32791" y="29283"/>
                </a:cubicBezTo>
                <a:cubicBezTo>
                  <a:pt x="32863" y="29283"/>
                  <a:pt x="32932" y="29256"/>
                  <a:pt x="32985" y="29206"/>
                </a:cubicBezTo>
                <a:cubicBezTo>
                  <a:pt x="33786" y="28444"/>
                  <a:pt x="34611" y="27685"/>
                  <a:pt x="35436" y="26949"/>
                </a:cubicBezTo>
                <a:cubicBezTo>
                  <a:pt x="35548" y="26846"/>
                  <a:pt x="35558" y="26671"/>
                  <a:pt x="35456" y="26557"/>
                </a:cubicBezTo>
                <a:cubicBezTo>
                  <a:pt x="35401" y="26495"/>
                  <a:pt x="35324" y="26464"/>
                  <a:pt x="35247" y="26464"/>
                </a:cubicBezTo>
                <a:close/>
                <a:moveTo>
                  <a:pt x="176726" y="28706"/>
                </a:moveTo>
                <a:cubicBezTo>
                  <a:pt x="176652" y="28706"/>
                  <a:pt x="176579" y="28735"/>
                  <a:pt x="176524" y="28793"/>
                </a:cubicBezTo>
                <a:cubicBezTo>
                  <a:pt x="176417" y="28906"/>
                  <a:pt x="176423" y="29084"/>
                  <a:pt x="176537" y="29190"/>
                </a:cubicBezTo>
                <a:cubicBezTo>
                  <a:pt x="177339" y="29952"/>
                  <a:pt x="178140" y="30738"/>
                  <a:pt x="178917" y="31524"/>
                </a:cubicBezTo>
                <a:cubicBezTo>
                  <a:pt x="178969" y="31578"/>
                  <a:pt x="179040" y="31607"/>
                  <a:pt x="179115" y="31607"/>
                </a:cubicBezTo>
                <a:cubicBezTo>
                  <a:pt x="179363" y="31607"/>
                  <a:pt x="179488" y="31309"/>
                  <a:pt x="179314" y="31131"/>
                </a:cubicBezTo>
                <a:cubicBezTo>
                  <a:pt x="178532" y="30341"/>
                  <a:pt x="177727" y="29552"/>
                  <a:pt x="176921" y="28786"/>
                </a:cubicBezTo>
                <a:cubicBezTo>
                  <a:pt x="176867" y="28732"/>
                  <a:pt x="176796" y="28706"/>
                  <a:pt x="176726" y="28706"/>
                </a:cubicBezTo>
                <a:close/>
                <a:moveTo>
                  <a:pt x="27717" y="33894"/>
                </a:moveTo>
                <a:cubicBezTo>
                  <a:pt x="27641" y="33894"/>
                  <a:pt x="27566" y="33924"/>
                  <a:pt x="27511" y="33984"/>
                </a:cubicBezTo>
                <a:cubicBezTo>
                  <a:pt x="26760" y="34804"/>
                  <a:pt x="26011" y="35647"/>
                  <a:pt x="25285" y="36492"/>
                </a:cubicBezTo>
                <a:cubicBezTo>
                  <a:pt x="25129" y="36672"/>
                  <a:pt x="25258" y="36953"/>
                  <a:pt x="25497" y="36953"/>
                </a:cubicBezTo>
                <a:cubicBezTo>
                  <a:pt x="25578" y="36953"/>
                  <a:pt x="25656" y="36918"/>
                  <a:pt x="25709" y="36855"/>
                </a:cubicBezTo>
                <a:cubicBezTo>
                  <a:pt x="26430" y="36017"/>
                  <a:pt x="27175" y="35177"/>
                  <a:pt x="27922" y="34361"/>
                </a:cubicBezTo>
                <a:cubicBezTo>
                  <a:pt x="28026" y="34247"/>
                  <a:pt x="28018" y="34071"/>
                  <a:pt x="27905" y="33968"/>
                </a:cubicBezTo>
                <a:cubicBezTo>
                  <a:pt x="27852" y="33918"/>
                  <a:pt x="27784" y="33894"/>
                  <a:pt x="27717" y="33894"/>
                </a:cubicBezTo>
                <a:close/>
                <a:moveTo>
                  <a:pt x="184030" y="36382"/>
                </a:moveTo>
                <a:cubicBezTo>
                  <a:pt x="183966" y="36382"/>
                  <a:pt x="183901" y="36404"/>
                  <a:pt x="183848" y="36450"/>
                </a:cubicBezTo>
                <a:cubicBezTo>
                  <a:pt x="183734" y="36547"/>
                  <a:pt x="183719" y="36717"/>
                  <a:pt x="183812" y="36834"/>
                </a:cubicBezTo>
                <a:cubicBezTo>
                  <a:pt x="184531" y="37669"/>
                  <a:pt x="185247" y="38531"/>
                  <a:pt x="185944" y="39395"/>
                </a:cubicBezTo>
                <a:cubicBezTo>
                  <a:pt x="185996" y="39460"/>
                  <a:pt x="186076" y="39498"/>
                  <a:pt x="186160" y="39498"/>
                </a:cubicBezTo>
                <a:cubicBezTo>
                  <a:pt x="186394" y="39498"/>
                  <a:pt x="186525" y="39227"/>
                  <a:pt x="186378" y="39045"/>
                </a:cubicBezTo>
                <a:cubicBezTo>
                  <a:pt x="185678" y="38176"/>
                  <a:pt x="184956" y="37311"/>
                  <a:pt x="184234" y="36470"/>
                </a:cubicBezTo>
                <a:cubicBezTo>
                  <a:pt x="184179" y="36412"/>
                  <a:pt x="184105" y="36382"/>
                  <a:pt x="184030" y="36382"/>
                </a:cubicBezTo>
                <a:close/>
                <a:moveTo>
                  <a:pt x="20965" y="42050"/>
                </a:moveTo>
                <a:cubicBezTo>
                  <a:pt x="20881" y="42050"/>
                  <a:pt x="20798" y="42088"/>
                  <a:pt x="20744" y="42160"/>
                </a:cubicBezTo>
                <a:cubicBezTo>
                  <a:pt x="20077" y="43053"/>
                  <a:pt x="19417" y="43967"/>
                  <a:pt x="18780" y="44881"/>
                </a:cubicBezTo>
                <a:cubicBezTo>
                  <a:pt x="18651" y="45065"/>
                  <a:pt x="18783" y="45319"/>
                  <a:pt x="19008" y="45319"/>
                </a:cubicBezTo>
                <a:cubicBezTo>
                  <a:pt x="19008" y="45319"/>
                  <a:pt x="19009" y="45319"/>
                  <a:pt x="19009" y="45319"/>
                </a:cubicBezTo>
                <a:lnTo>
                  <a:pt x="19009" y="45320"/>
                </a:lnTo>
                <a:cubicBezTo>
                  <a:pt x="19100" y="45320"/>
                  <a:pt x="19185" y="45274"/>
                  <a:pt x="19238" y="45200"/>
                </a:cubicBezTo>
                <a:cubicBezTo>
                  <a:pt x="19871" y="44292"/>
                  <a:pt x="20528" y="43382"/>
                  <a:pt x="21190" y="42494"/>
                </a:cubicBezTo>
                <a:cubicBezTo>
                  <a:pt x="21281" y="42371"/>
                  <a:pt x="21255" y="42197"/>
                  <a:pt x="21132" y="42106"/>
                </a:cubicBezTo>
                <a:cubicBezTo>
                  <a:pt x="21082" y="42068"/>
                  <a:pt x="21023" y="42050"/>
                  <a:pt x="20965" y="42050"/>
                </a:cubicBezTo>
                <a:close/>
                <a:moveTo>
                  <a:pt x="190510" y="44735"/>
                </a:moveTo>
                <a:cubicBezTo>
                  <a:pt x="190455" y="44735"/>
                  <a:pt x="190400" y="44751"/>
                  <a:pt x="190351" y="44785"/>
                </a:cubicBezTo>
                <a:cubicBezTo>
                  <a:pt x="190227" y="44873"/>
                  <a:pt x="190194" y="45043"/>
                  <a:pt x="190279" y="45170"/>
                </a:cubicBezTo>
                <a:cubicBezTo>
                  <a:pt x="190912" y="46075"/>
                  <a:pt x="191537" y="47004"/>
                  <a:pt x="192142" y="47930"/>
                </a:cubicBezTo>
                <a:cubicBezTo>
                  <a:pt x="192192" y="48008"/>
                  <a:pt x="192279" y="48056"/>
                  <a:pt x="192372" y="48056"/>
                </a:cubicBezTo>
                <a:cubicBezTo>
                  <a:pt x="192373" y="48056"/>
                  <a:pt x="192374" y="48056"/>
                  <a:pt x="192375" y="48056"/>
                </a:cubicBezTo>
                <a:lnTo>
                  <a:pt x="192375" y="48056"/>
                </a:lnTo>
                <a:cubicBezTo>
                  <a:pt x="192376" y="48056"/>
                  <a:pt x="192376" y="48056"/>
                  <a:pt x="192376" y="48056"/>
                </a:cubicBezTo>
                <a:cubicBezTo>
                  <a:pt x="192598" y="48056"/>
                  <a:pt x="192729" y="47810"/>
                  <a:pt x="192609" y="47625"/>
                </a:cubicBezTo>
                <a:cubicBezTo>
                  <a:pt x="192002" y="46694"/>
                  <a:pt x="191373" y="45760"/>
                  <a:pt x="190737" y="44850"/>
                </a:cubicBezTo>
                <a:cubicBezTo>
                  <a:pt x="190682" y="44775"/>
                  <a:pt x="190597" y="44735"/>
                  <a:pt x="190510" y="44735"/>
                </a:cubicBezTo>
                <a:close/>
                <a:moveTo>
                  <a:pt x="15072" y="50846"/>
                </a:moveTo>
                <a:cubicBezTo>
                  <a:pt x="14977" y="50846"/>
                  <a:pt x="14885" y="50894"/>
                  <a:pt x="14832" y="50981"/>
                </a:cubicBezTo>
                <a:cubicBezTo>
                  <a:pt x="14258" y="51939"/>
                  <a:pt x="13693" y="52918"/>
                  <a:pt x="13153" y="53888"/>
                </a:cubicBezTo>
                <a:cubicBezTo>
                  <a:pt x="13050" y="54074"/>
                  <a:pt x="13184" y="54303"/>
                  <a:pt x="13397" y="54303"/>
                </a:cubicBezTo>
                <a:cubicBezTo>
                  <a:pt x="13498" y="54303"/>
                  <a:pt x="13591" y="54248"/>
                  <a:pt x="13641" y="54159"/>
                </a:cubicBezTo>
                <a:cubicBezTo>
                  <a:pt x="14178" y="53194"/>
                  <a:pt x="14740" y="52221"/>
                  <a:pt x="15311" y="51268"/>
                </a:cubicBezTo>
                <a:cubicBezTo>
                  <a:pt x="15390" y="51136"/>
                  <a:pt x="15347" y="50964"/>
                  <a:pt x="15214" y="50885"/>
                </a:cubicBezTo>
                <a:cubicBezTo>
                  <a:pt x="15170" y="50858"/>
                  <a:pt x="15120" y="50846"/>
                  <a:pt x="15072" y="50846"/>
                </a:cubicBezTo>
                <a:close/>
                <a:moveTo>
                  <a:pt x="196115" y="53695"/>
                </a:moveTo>
                <a:cubicBezTo>
                  <a:pt x="196069" y="53695"/>
                  <a:pt x="196022" y="53707"/>
                  <a:pt x="195980" y="53731"/>
                </a:cubicBezTo>
                <a:cubicBezTo>
                  <a:pt x="195844" y="53805"/>
                  <a:pt x="195797" y="53975"/>
                  <a:pt x="195871" y="54109"/>
                </a:cubicBezTo>
                <a:cubicBezTo>
                  <a:pt x="196415" y="55087"/>
                  <a:pt x="196944" y="56073"/>
                  <a:pt x="197444" y="57041"/>
                </a:cubicBezTo>
                <a:cubicBezTo>
                  <a:pt x="197490" y="57134"/>
                  <a:pt x="197586" y="57193"/>
                  <a:pt x="197691" y="57193"/>
                </a:cubicBezTo>
                <a:cubicBezTo>
                  <a:pt x="197735" y="57193"/>
                  <a:pt x="197779" y="57182"/>
                  <a:pt x="197819" y="57161"/>
                </a:cubicBezTo>
                <a:cubicBezTo>
                  <a:pt x="197956" y="57091"/>
                  <a:pt x="198010" y="56924"/>
                  <a:pt x="197939" y="56786"/>
                </a:cubicBezTo>
                <a:cubicBezTo>
                  <a:pt x="197437" y="55812"/>
                  <a:pt x="196906" y="54820"/>
                  <a:pt x="196358" y="53838"/>
                </a:cubicBezTo>
                <a:cubicBezTo>
                  <a:pt x="196307" y="53747"/>
                  <a:pt x="196213" y="53695"/>
                  <a:pt x="196115" y="53695"/>
                </a:cubicBezTo>
                <a:close/>
                <a:moveTo>
                  <a:pt x="10095" y="60200"/>
                </a:moveTo>
                <a:cubicBezTo>
                  <a:pt x="9990" y="60200"/>
                  <a:pt x="9890" y="60259"/>
                  <a:pt x="9842" y="60360"/>
                </a:cubicBezTo>
                <a:cubicBezTo>
                  <a:pt x="9367" y="61375"/>
                  <a:pt x="8904" y="62405"/>
                  <a:pt x="8467" y="63424"/>
                </a:cubicBezTo>
                <a:cubicBezTo>
                  <a:pt x="8406" y="63566"/>
                  <a:pt x="8472" y="63729"/>
                  <a:pt x="8612" y="63791"/>
                </a:cubicBezTo>
                <a:cubicBezTo>
                  <a:pt x="8647" y="63806"/>
                  <a:pt x="8685" y="63813"/>
                  <a:pt x="8723" y="63813"/>
                </a:cubicBezTo>
                <a:cubicBezTo>
                  <a:pt x="8835" y="63813"/>
                  <a:pt x="8935" y="63747"/>
                  <a:pt x="8979" y="63644"/>
                </a:cubicBezTo>
                <a:cubicBezTo>
                  <a:pt x="9415" y="62632"/>
                  <a:pt x="9875" y="61606"/>
                  <a:pt x="10348" y="60596"/>
                </a:cubicBezTo>
                <a:cubicBezTo>
                  <a:pt x="10412" y="60456"/>
                  <a:pt x="10351" y="60291"/>
                  <a:pt x="10213" y="60227"/>
                </a:cubicBezTo>
                <a:cubicBezTo>
                  <a:pt x="10175" y="60209"/>
                  <a:pt x="10134" y="60200"/>
                  <a:pt x="10095" y="60200"/>
                </a:cubicBezTo>
                <a:close/>
                <a:moveTo>
                  <a:pt x="200779" y="63171"/>
                </a:moveTo>
                <a:cubicBezTo>
                  <a:pt x="200742" y="63171"/>
                  <a:pt x="200705" y="63178"/>
                  <a:pt x="200669" y="63194"/>
                </a:cubicBezTo>
                <a:cubicBezTo>
                  <a:pt x="200526" y="63255"/>
                  <a:pt x="200460" y="63423"/>
                  <a:pt x="200526" y="63565"/>
                </a:cubicBezTo>
                <a:cubicBezTo>
                  <a:pt x="200960" y="64575"/>
                  <a:pt x="201385" y="65609"/>
                  <a:pt x="201791" y="66638"/>
                </a:cubicBezTo>
                <a:cubicBezTo>
                  <a:pt x="201833" y="66745"/>
                  <a:pt x="201935" y="66815"/>
                  <a:pt x="202050" y="66815"/>
                </a:cubicBezTo>
                <a:cubicBezTo>
                  <a:pt x="202085" y="66815"/>
                  <a:pt x="202120" y="66809"/>
                  <a:pt x="202152" y="66796"/>
                </a:cubicBezTo>
                <a:cubicBezTo>
                  <a:pt x="202296" y="66740"/>
                  <a:pt x="202366" y="66577"/>
                  <a:pt x="202310" y="66434"/>
                </a:cubicBezTo>
                <a:cubicBezTo>
                  <a:pt x="201902" y="65400"/>
                  <a:pt x="201475" y="64360"/>
                  <a:pt x="201038" y="63345"/>
                </a:cubicBezTo>
                <a:cubicBezTo>
                  <a:pt x="200994" y="63237"/>
                  <a:pt x="200889" y="63171"/>
                  <a:pt x="200779" y="63171"/>
                </a:cubicBezTo>
                <a:close/>
                <a:moveTo>
                  <a:pt x="6094" y="70014"/>
                </a:moveTo>
                <a:cubicBezTo>
                  <a:pt x="5978" y="70014"/>
                  <a:pt x="5870" y="70086"/>
                  <a:pt x="5831" y="70201"/>
                </a:cubicBezTo>
                <a:cubicBezTo>
                  <a:pt x="5463" y="71254"/>
                  <a:pt x="5106" y="72328"/>
                  <a:pt x="4773" y="73394"/>
                </a:cubicBezTo>
                <a:cubicBezTo>
                  <a:pt x="4728" y="73540"/>
                  <a:pt x="4809" y="73697"/>
                  <a:pt x="4956" y="73743"/>
                </a:cubicBezTo>
                <a:cubicBezTo>
                  <a:pt x="4980" y="73750"/>
                  <a:pt x="5005" y="73755"/>
                  <a:pt x="5031" y="73755"/>
                </a:cubicBezTo>
                <a:cubicBezTo>
                  <a:pt x="5034" y="73755"/>
                  <a:pt x="5037" y="73755"/>
                  <a:pt x="5040" y="73755"/>
                </a:cubicBezTo>
                <a:cubicBezTo>
                  <a:pt x="5161" y="73755"/>
                  <a:pt x="5270" y="73677"/>
                  <a:pt x="5307" y="73560"/>
                </a:cubicBezTo>
                <a:cubicBezTo>
                  <a:pt x="5638" y="72500"/>
                  <a:pt x="5992" y="71432"/>
                  <a:pt x="6357" y="70385"/>
                </a:cubicBezTo>
                <a:cubicBezTo>
                  <a:pt x="6408" y="70239"/>
                  <a:pt x="6331" y="70081"/>
                  <a:pt x="6186" y="70030"/>
                </a:cubicBezTo>
                <a:cubicBezTo>
                  <a:pt x="6156" y="70019"/>
                  <a:pt x="6124" y="70014"/>
                  <a:pt x="6094" y="70014"/>
                </a:cubicBezTo>
                <a:close/>
                <a:moveTo>
                  <a:pt x="204464" y="73086"/>
                </a:moveTo>
                <a:cubicBezTo>
                  <a:pt x="204436" y="73086"/>
                  <a:pt x="204408" y="73090"/>
                  <a:pt x="204380" y="73099"/>
                </a:cubicBezTo>
                <a:cubicBezTo>
                  <a:pt x="204232" y="73144"/>
                  <a:pt x="204151" y="73302"/>
                  <a:pt x="204197" y="73448"/>
                </a:cubicBezTo>
                <a:cubicBezTo>
                  <a:pt x="204530" y="74507"/>
                  <a:pt x="204849" y="75582"/>
                  <a:pt x="205145" y="76645"/>
                </a:cubicBezTo>
                <a:cubicBezTo>
                  <a:pt x="205179" y="76765"/>
                  <a:pt x="205290" y="76848"/>
                  <a:pt x="205414" y="76848"/>
                </a:cubicBezTo>
                <a:cubicBezTo>
                  <a:pt x="205600" y="76847"/>
                  <a:pt x="205732" y="76671"/>
                  <a:pt x="205683" y="76493"/>
                </a:cubicBezTo>
                <a:cubicBezTo>
                  <a:pt x="205384" y="75426"/>
                  <a:pt x="205064" y="74345"/>
                  <a:pt x="204729" y="73281"/>
                </a:cubicBezTo>
                <a:cubicBezTo>
                  <a:pt x="204692" y="73162"/>
                  <a:pt x="204582" y="73086"/>
                  <a:pt x="204464" y="73086"/>
                </a:cubicBezTo>
                <a:close/>
                <a:moveTo>
                  <a:pt x="3113" y="80178"/>
                </a:moveTo>
                <a:cubicBezTo>
                  <a:pt x="2989" y="80178"/>
                  <a:pt x="2876" y="80266"/>
                  <a:pt x="2846" y="80393"/>
                </a:cubicBezTo>
                <a:cubicBezTo>
                  <a:pt x="2587" y="81482"/>
                  <a:pt x="2344" y="82584"/>
                  <a:pt x="2122" y="83666"/>
                </a:cubicBezTo>
                <a:cubicBezTo>
                  <a:pt x="2086" y="83839"/>
                  <a:pt x="2218" y="84001"/>
                  <a:pt x="2394" y="84001"/>
                </a:cubicBezTo>
                <a:cubicBezTo>
                  <a:pt x="2395" y="84001"/>
                  <a:pt x="2395" y="84001"/>
                  <a:pt x="2396" y="84001"/>
                </a:cubicBezTo>
                <a:cubicBezTo>
                  <a:pt x="2529" y="84001"/>
                  <a:pt x="2643" y="83907"/>
                  <a:pt x="2669" y="83778"/>
                </a:cubicBezTo>
                <a:cubicBezTo>
                  <a:pt x="2889" y="82702"/>
                  <a:pt x="3131" y="81605"/>
                  <a:pt x="3388" y="80522"/>
                </a:cubicBezTo>
                <a:cubicBezTo>
                  <a:pt x="3424" y="80372"/>
                  <a:pt x="3331" y="80222"/>
                  <a:pt x="3181" y="80187"/>
                </a:cubicBezTo>
                <a:cubicBezTo>
                  <a:pt x="3158" y="80181"/>
                  <a:pt x="3136" y="80178"/>
                  <a:pt x="3113" y="80178"/>
                </a:cubicBezTo>
                <a:close/>
                <a:moveTo>
                  <a:pt x="207118" y="83329"/>
                </a:moveTo>
                <a:cubicBezTo>
                  <a:pt x="207100" y="83329"/>
                  <a:pt x="207082" y="83331"/>
                  <a:pt x="207064" y="83334"/>
                </a:cubicBezTo>
                <a:cubicBezTo>
                  <a:pt x="206913" y="83364"/>
                  <a:pt x="206816" y="83512"/>
                  <a:pt x="206847" y="83664"/>
                </a:cubicBezTo>
                <a:cubicBezTo>
                  <a:pt x="207071" y="84755"/>
                  <a:pt x="207279" y="85857"/>
                  <a:pt x="207466" y="86939"/>
                </a:cubicBezTo>
                <a:cubicBezTo>
                  <a:pt x="207489" y="87073"/>
                  <a:pt x="207604" y="87171"/>
                  <a:pt x="207739" y="87171"/>
                </a:cubicBezTo>
                <a:cubicBezTo>
                  <a:pt x="207756" y="87171"/>
                  <a:pt x="207772" y="87170"/>
                  <a:pt x="207788" y="87167"/>
                </a:cubicBezTo>
                <a:cubicBezTo>
                  <a:pt x="207940" y="87141"/>
                  <a:pt x="208041" y="86996"/>
                  <a:pt x="208015" y="86845"/>
                </a:cubicBezTo>
                <a:cubicBezTo>
                  <a:pt x="207829" y="85757"/>
                  <a:pt x="207619" y="84649"/>
                  <a:pt x="207393" y="83551"/>
                </a:cubicBezTo>
                <a:cubicBezTo>
                  <a:pt x="207365" y="83419"/>
                  <a:pt x="207248" y="83329"/>
                  <a:pt x="207118" y="83329"/>
                </a:cubicBezTo>
                <a:close/>
                <a:moveTo>
                  <a:pt x="1196" y="90585"/>
                </a:moveTo>
                <a:cubicBezTo>
                  <a:pt x="1057" y="90585"/>
                  <a:pt x="937" y="90687"/>
                  <a:pt x="917" y="90827"/>
                </a:cubicBezTo>
                <a:cubicBezTo>
                  <a:pt x="771" y="91931"/>
                  <a:pt x="639" y="93052"/>
                  <a:pt x="529" y="94156"/>
                </a:cubicBezTo>
                <a:cubicBezTo>
                  <a:pt x="513" y="94309"/>
                  <a:pt x="625" y="94446"/>
                  <a:pt x="779" y="94461"/>
                </a:cubicBezTo>
                <a:cubicBezTo>
                  <a:pt x="789" y="94462"/>
                  <a:pt x="798" y="94464"/>
                  <a:pt x="807" y="94464"/>
                </a:cubicBezTo>
                <a:cubicBezTo>
                  <a:pt x="950" y="94462"/>
                  <a:pt x="1069" y="94354"/>
                  <a:pt x="1083" y="94212"/>
                </a:cubicBezTo>
                <a:cubicBezTo>
                  <a:pt x="1194" y="93114"/>
                  <a:pt x="1324" y="91999"/>
                  <a:pt x="1470" y="90901"/>
                </a:cubicBezTo>
                <a:cubicBezTo>
                  <a:pt x="1490" y="90747"/>
                  <a:pt x="1383" y="90607"/>
                  <a:pt x="1230" y="90587"/>
                </a:cubicBezTo>
                <a:cubicBezTo>
                  <a:pt x="1218" y="90586"/>
                  <a:pt x="1207" y="90585"/>
                  <a:pt x="1196" y="90585"/>
                </a:cubicBezTo>
                <a:close/>
                <a:moveTo>
                  <a:pt x="208724" y="93787"/>
                </a:moveTo>
                <a:cubicBezTo>
                  <a:pt x="208713" y="93787"/>
                  <a:pt x="208703" y="93788"/>
                  <a:pt x="208692" y="93789"/>
                </a:cubicBezTo>
                <a:cubicBezTo>
                  <a:pt x="208539" y="93804"/>
                  <a:pt x="208428" y="93942"/>
                  <a:pt x="208444" y="94096"/>
                </a:cubicBezTo>
                <a:cubicBezTo>
                  <a:pt x="208555" y="95192"/>
                  <a:pt x="208650" y="96310"/>
                  <a:pt x="208727" y="97416"/>
                </a:cubicBezTo>
                <a:cubicBezTo>
                  <a:pt x="208737" y="97562"/>
                  <a:pt x="208859" y="97676"/>
                  <a:pt x="209005" y="97676"/>
                </a:cubicBezTo>
                <a:lnTo>
                  <a:pt x="209024" y="97676"/>
                </a:lnTo>
                <a:cubicBezTo>
                  <a:pt x="209178" y="97666"/>
                  <a:pt x="209294" y="97532"/>
                  <a:pt x="209284" y="97378"/>
                </a:cubicBezTo>
                <a:cubicBezTo>
                  <a:pt x="209207" y="96266"/>
                  <a:pt x="209110" y="95142"/>
                  <a:pt x="208998" y="94039"/>
                </a:cubicBezTo>
                <a:cubicBezTo>
                  <a:pt x="208984" y="93896"/>
                  <a:pt x="208861" y="93787"/>
                  <a:pt x="208724" y="93787"/>
                </a:cubicBezTo>
                <a:close/>
                <a:moveTo>
                  <a:pt x="341" y="101131"/>
                </a:moveTo>
                <a:cubicBezTo>
                  <a:pt x="191" y="101137"/>
                  <a:pt x="59" y="101247"/>
                  <a:pt x="54" y="101401"/>
                </a:cubicBezTo>
                <a:cubicBezTo>
                  <a:pt x="19" y="102502"/>
                  <a:pt x="1" y="103629"/>
                  <a:pt x="1" y="104753"/>
                </a:cubicBezTo>
                <a:lnTo>
                  <a:pt x="1" y="104982"/>
                </a:lnTo>
                <a:cubicBezTo>
                  <a:pt x="0" y="105137"/>
                  <a:pt x="126" y="105261"/>
                  <a:pt x="280" y="105261"/>
                </a:cubicBezTo>
                <a:cubicBezTo>
                  <a:pt x="433" y="105261"/>
                  <a:pt x="558" y="105137"/>
                  <a:pt x="558" y="104983"/>
                </a:cubicBezTo>
                <a:lnTo>
                  <a:pt x="558" y="104752"/>
                </a:lnTo>
                <a:cubicBezTo>
                  <a:pt x="558" y="103635"/>
                  <a:pt x="575" y="102514"/>
                  <a:pt x="610" y="101417"/>
                </a:cubicBezTo>
                <a:cubicBezTo>
                  <a:pt x="615" y="101264"/>
                  <a:pt x="495" y="101136"/>
                  <a:pt x="341" y="101131"/>
                </a:cubicBezTo>
                <a:close/>
                <a:moveTo>
                  <a:pt x="209260" y="104357"/>
                </a:moveTo>
                <a:cubicBezTo>
                  <a:pt x="209106" y="104357"/>
                  <a:pt x="208981" y="104482"/>
                  <a:pt x="208981" y="104637"/>
                </a:cubicBezTo>
                <a:lnTo>
                  <a:pt x="208981" y="104752"/>
                </a:lnTo>
                <a:cubicBezTo>
                  <a:pt x="208981" y="105824"/>
                  <a:pt x="208965" y="106907"/>
                  <a:pt x="208932" y="107971"/>
                </a:cubicBezTo>
                <a:cubicBezTo>
                  <a:pt x="208927" y="108124"/>
                  <a:pt x="209048" y="108254"/>
                  <a:pt x="209202" y="108258"/>
                </a:cubicBezTo>
                <a:lnTo>
                  <a:pt x="209210" y="108258"/>
                </a:lnTo>
                <a:cubicBezTo>
                  <a:pt x="209361" y="108258"/>
                  <a:pt x="209485" y="108138"/>
                  <a:pt x="209490" y="107988"/>
                </a:cubicBezTo>
                <a:cubicBezTo>
                  <a:pt x="209523" y="106919"/>
                  <a:pt x="209539" y="105830"/>
                  <a:pt x="209539" y="104752"/>
                </a:cubicBezTo>
                <a:lnTo>
                  <a:pt x="209539" y="104637"/>
                </a:lnTo>
                <a:cubicBezTo>
                  <a:pt x="209539" y="104482"/>
                  <a:pt x="209414" y="104357"/>
                  <a:pt x="209260" y="104357"/>
                </a:cubicBezTo>
                <a:close/>
                <a:moveTo>
                  <a:pt x="539" y="111941"/>
                </a:moveTo>
                <a:cubicBezTo>
                  <a:pt x="534" y="111941"/>
                  <a:pt x="528" y="111941"/>
                  <a:pt x="523" y="111941"/>
                </a:cubicBezTo>
                <a:cubicBezTo>
                  <a:pt x="369" y="111953"/>
                  <a:pt x="253" y="112086"/>
                  <a:pt x="264" y="112240"/>
                </a:cubicBezTo>
                <a:cubicBezTo>
                  <a:pt x="341" y="113341"/>
                  <a:pt x="439" y="114466"/>
                  <a:pt x="553" y="115579"/>
                </a:cubicBezTo>
                <a:cubicBezTo>
                  <a:pt x="567" y="115721"/>
                  <a:pt x="687" y="115829"/>
                  <a:pt x="830" y="115829"/>
                </a:cubicBezTo>
                <a:cubicBezTo>
                  <a:pt x="840" y="115829"/>
                  <a:pt x="849" y="115829"/>
                  <a:pt x="860" y="115828"/>
                </a:cubicBezTo>
                <a:cubicBezTo>
                  <a:pt x="1012" y="115812"/>
                  <a:pt x="1124" y="115676"/>
                  <a:pt x="1108" y="115522"/>
                </a:cubicBezTo>
                <a:cubicBezTo>
                  <a:pt x="995" y="114414"/>
                  <a:pt x="898" y="113296"/>
                  <a:pt x="821" y="112201"/>
                </a:cubicBezTo>
                <a:cubicBezTo>
                  <a:pt x="810" y="112052"/>
                  <a:pt x="672" y="111941"/>
                  <a:pt x="539" y="111941"/>
                </a:cubicBezTo>
                <a:close/>
                <a:moveTo>
                  <a:pt x="208736" y="114924"/>
                </a:moveTo>
                <a:cubicBezTo>
                  <a:pt x="208594" y="114924"/>
                  <a:pt x="208480" y="115035"/>
                  <a:pt x="208466" y="115176"/>
                </a:cubicBezTo>
                <a:cubicBezTo>
                  <a:pt x="208358" y="116269"/>
                  <a:pt x="208230" y="117383"/>
                  <a:pt x="208084" y="118489"/>
                </a:cubicBezTo>
                <a:cubicBezTo>
                  <a:pt x="208061" y="118656"/>
                  <a:pt x="208191" y="118804"/>
                  <a:pt x="208359" y="118804"/>
                </a:cubicBezTo>
                <a:cubicBezTo>
                  <a:pt x="208360" y="118804"/>
                  <a:pt x="208361" y="118804"/>
                  <a:pt x="208361" y="118804"/>
                </a:cubicBezTo>
                <a:cubicBezTo>
                  <a:pt x="208501" y="118804"/>
                  <a:pt x="208620" y="118701"/>
                  <a:pt x="208638" y="118562"/>
                </a:cubicBezTo>
                <a:cubicBezTo>
                  <a:pt x="208784" y="117451"/>
                  <a:pt x="208913" y="116330"/>
                  <a:pt x="209023" y="115232"/>
                </a:cubicBezTo>
                <a:cubicBezTo>
                  <a:pt x="209038" y="115079"/>
                  <a:pt x="208926" y="114942"/>
                  <a:pt x="208772" y="114927"/>
                </a:cubicBezTo>
                <a:cubicBezTo>
                  <a:pt x="208760" y="114925"/>
                  <a:pt x="208748" y="114924"/>
                  <a:pt x="208736" y="114924"/>
                </a:cubicBezTo>
                <a:close/>
                <a:moveTo>
                  <a:pt x="1825" y="122443"/>
                </a:moveTo>
                <a:cubicBezTo>
                  <a:pt x="1807" y="122443"/>
                  <a:pt x="1790" y="122445"/>
                  <a:pt x="1772" y="122449"/>
                </a:cubicBezTo>
                <a:cubicBezTo>
                  <a:pt x="1619" y="122476"/>
                  <a:pt x="1518" y="122619"/>
                  <a:pt x="1545" y="122772"/>
                </a:cubicBezTo>
                <a:cubicBezTo>
                  <a:pt x="1733" y="123867"/>
                  <a:pt x="1944" y="124973"/>
                  <a:pt x="2170" y="126065"/>
                </a:cubicBezTo>
                <a:cubicBezTo>
                  <a:pt x="2197" y="126194"/>
                  <a:pt x="2311" y="126287"/>
                  <a:pt x="2443" y="126287"/>
                </a:cubicBezTo>
                <a:cubicBezTo>
                  <a:pt x="2461" y="126287"/>
                  <a:pt x="2481" y="126285"/>
                  <a:pt x="2500" y="126281"/>
                </a:cubicBezTo>
                <a:cubicBezTo>
                  <a:pt x="2650" y="126250"/>
                  <a:pt x="2748" y="126102"/>
                  <a:pt x="2716" y="125952"/>
                </a:cubicBezTo>
                <a:cubicBezTo>
                  <a:pt x="2491" y="124866"/>
                  <a:pt x="2283" y="123764"/>
                  <a:pt x="2093" y="122676"/>
                </a:cubicBezTo>
                <a:cubicBezTo>
                  <a:pt x="2071" y="122542"/>
                  <a:pt x="1953" y="122443"/>
                  <a:pt x="1825" y="122443"/>
                </a:cubicBezTo>
                <a:close/>
                <a:moveTo>
                  <a:pt x="207165" y="125388"/>
                </a:moveTo>
                <a:cubicBezTo>
                  <a:pt x="207035" y="125388"/>
                  <a:pt x="206919" y="125479"/>
                  <a:pt x="206892" y="125611"/>
                </a:cubicBezTo>
                <a:cubicBezTo>
                  <a:pt x="206676" y="126682"/>
                  <a:pt x="206435" y="127777"/>
                  <a:pt x="206177" y="128867"/>
                </a:cubicBezTo>
                <a:cubicBezTo>
                  <a:pt x="206141" y="129017"/>
                  <a:pt x="206234" y="129168"/>
                  <a:pt x="206385" y="129202"/>
                </a:cubicBezTo>
                <a:cubicBezTo>
                  <a:pt x="206406" y="129208"/>
                  <a:pt x="206427" y="129211"/>
                  <a:pt x="206449" y="129211"/>
                </a:cubicBezTo>
                <a:cubicBezTo>
                  <a:pt x="206578" y="129211"/>
                  <a:pt x="206690" y="129122"/>
                  <a:pt x="206720" y="128996"/>
                </a:cubicBezTo>
                <a:cubicBezTo>
                  <a:pt x="206979" y="127900"/>
                  <a:pt x="207221" y="126798"/>
                  <a:pt x="207440" y="125722"/>
                </a:cubicBezTo>
                <a:cubicBezTo>
                  <a:pt x="207470" y="125572"/>
                  <a:pt x="207372" y="125424"/>
                  <a:pt x="207222" y="125394"/>
                </a:cubicBezTo>
                <a:cubicBezTo>
                  <a:pt x="207203" y="125390"/>
                  <a:pt x="207184" y="125388"/>
                  <a:pt x="207165" y="125388"/>
                </a:cubicBezTo>
                <a:close/>
                <a:moveTo>
                  <a:pt x="4156" y="132765"/>
                </a:moveTo>
                <a:cubicBezTo>
                  <a:pt x="4131" y="132765"/>
                  <a:pt x="4106" y="132769"/>
                  <a:pt x="4080" y="132776"/>
                </a:cubicBezTo>
                <a:cubicBezTo>
                  <a:pt x="3931" y="132817"/>
                  <a:pt x="3845" y="132972"/>
                  <a:pt x="3887" y="133120"/>
                </a:cubicBezTo>
                <a:cubicBezTo>
                  <a:pt x="4189" y="134196"/>
                  <a:pt x="4510" y="135276"/>
                  <a:pt x="4844" y="136332"/>
                </a:cubicBezTo>
                <a:cubicBezTo>
                  <a:pt x="4880" y="136448"/>
                  <a:pt x="4988" y="136527"/>
                  <a:pt x="5110" y="136527"/>
                </a:cubicBezTo>
                <a:cubicBezTo>
                  <a:pt x="5299" y="136527"/>
                  <a:pt x="5433" y="136344"/>
                  <a:pt x="5376" y="136163"/>
                </a:cubicBezTo>
                <a:cubicBezTo>
                  <a:pt x="5044" y="135114"/>
                  <a:pt x="4724" y="134039"/>
                  <a:pt x="4424" y="132969"/>
                </a:cubicBezTo>
                <a:cubicBezTo>
                  <a:pt x="4389" y="132846"/>
                  <a:pt x="4278" y="132765"/>
                  <a:pt x="4156" y="132765"/>
                </a:cubicBezTo>
                <a:close/>
                <a:moveTo>
                  <a:pt x="204532" y="135639"/>
                </a:moveTo>
                <a:cubicBezTo>
                  <a:pt x="204415" y="135639"/>
                  <a:pt x="204305" y="135714"/>
                  <a:pt x="204267" y="135833"/>
                </a:cubicBezTo>
                <a:cubicBezTo>
                  <a:pt x="203936" y="136894"/>
                  <a:pt x="203582" y="137963"/>
                  <a:pt x="203219" y="139009"/>
                </a:cubicBezTo>
                <a:cubicBezTo>
                  <a:pt x="203155" y="139190"/>
                  <a:pt x="203289" y="139379"/>
                  <a:pt x="203480" y="139379"/>
                </a:cubicBezTo>
                <a:cubicBezTo>
                  <a:pt x="203481" y="139379"/>
                  <a:pt x="203481" y="139379"/>
                  <a:pt x="203482" y="139379"/>
                </a:cubicBezTo>
                <a:lnTo>
                  <a:pt x="203483" y="139379"/>
                </a:lnTo>
                <a:cubicBezTo>
                  <a:pt x="203602" y="139379"/>
                  <a:pt x="203707" y="139305"/>
                  <a:pt x="203746" y="139192"/>
                </a:cubicBezTo>
                <a:cubicBezTo>
                  <a:pt x="204112" y="138141"/>
                  <a:pt x="204467" y="137066"/>
                  <a:pt x="204799" y="135999"/>
                </a:cubicBezTo>
                <a:cubicBezTo>
                  <a:pt x="204844" y="135852"/>
                  <a:pt x="204761" y="135697"/>
                  <a:pt x="204615" y="135652"/>
                </a:cubicBezTo>
                <a:cubicBezTo>
                  <a:pt x="204588" y="135643"/>
                  <a:pt x="204560" y="135639"/>
                  <a:pt x="204532" y="135639"/>
                </a:cubicBezTo>
                <a:close/>
                <a:moveTo>
                  <a:pt x="7527" y="142788"/>
                </a:moveTo>
                <a:cubicBezTo>
                  <a:pt x="7494" y="142788"/>
                  <a:pt x="7459" y="142794"/>
                  <a:pt x="7426" y="142807"/>
                </a:cubicBezTo>
                <a:cubicBezTo>
                  <a:pt x="7279" y="142864"/>
                  <a:pt x="7209" y="143031"/>
                  <a:pt x="7271" y="143175"/>
                </a:cubicBezTo>
                <a:cubicBezTo>
                  <a:pt x="7679" y="144211"/>
                  <a:pt x="8108" y="145249"/>
                  <a:pt x="8546" y="146263"/>
                </a:cubicBezTo>
                <a:cubicBezTo>
                  <a:pt x="8590" y="146366"/>
                  <a:pt x="8691" y="146432"/>
                  <a:pt x="8802" y="146432"/>
                </a:cubicBezTo>
                <a:cubicBezTo>
                  <a:pt x="8841" y="146432"/>
                  <a:pt x="8878" y="146425"/>
                  <a:pt x="8913" y="146410"/>
                </a:cubicBezTo>
                <a:cubicBezTo>
                  <a:pt x="9054" y="146349"/>
                  <a:pt x="9119" y="146184"/>
                  <a:pt x="9059" y="146043"/>
                </a:cubicBezTo>
                <a:cubicBezTo>
                  <a:pt x="8623" y="145033"/>
                  <a:pt x="8195" y="144000"/>
                  <a:pt x="7790" y="142972"/>
                </a:cubicBezTo>
                <a:cubicBezTo>
                  <a:pt x="7748" y="142858"/>
                  <a:pt x="7641" y="142788"/>
                  <a:pt x="7527" y="142788"/>
                </a:cubicBezTo>
                <a:close/>
                <a:moveTo>
                  <a:pt x="200862" y="145583"/>
                </a:moveTo>
                <a:cubicBezTo>
                  <a:pt x="200753" y="145583"/>
                  <a:pt x="200650" y="145646"/>
                  <a:pt x="200605" y="145752"/>
                </a:cubicBezTo>
                <a:cubicBezTo>
                  <a:pt x="200172" y="146766"/>
                  <a:pt x="199712" y="147793"/>
                  <a:pt x="199240" y="148802"/>
                </a:cubicBezTo>
                <a:cubicBezTo>
                  <a:pt x="199175" y="148942"/>
                  <a:pt x="199235" y="149108"/>
                  <a:pt x="199375" y="149173"/>
                </a:cubicBezTo>
                <a:cubicBezTo>
                  <a:pt x="199412" y="149190"/>
                  <a:pt x="199452" y="149200"/>
                  <a:pt x="199493" y="149200"/>
                </a:cubicBezTo>
                <a:cubicBezTo>
                  <a:pt x="199601" y="149200"/>
                  <a:pt x="199700" y="149137"/>
                  <a:pt x="199745" y="149039"/>
                </a:cubicBezTo>
                <a:cubicBezTo>
                  <a:pt x="200219" y="148023"/>
                  <a:pt x="200682" y="146991"/>
                  <a:pt x="201119" y="145972"/>
                </a:cubicBezTo>
                <a:cubicBezTo>
                  <a:pt x="201179" y="145830"/>
                  <a:pt x="201114" y="145666"/>
                  <a:pt x="200972" y="145605"/>
                </a:cubicBezTo>
                <a:cubicBezTo>
                  <a:pt x="200936" y="145590"/>
                  <a:pt x="200898" y="145583"/>
                  <a:pt x="200862" y="145583"/>
                </a:cubicBezTo>
                <a:close/>
                <a:moveTo>
                  <a:pt x="11899" y="152407"/>
                </a:moveTo>
                <a:cubicBezTo>
                  <a:pt x="11855" y="152407"/>
                  <a:pt x="11811" y="152418"/>
                  <a:pt x="11770" y="152439"/>
                </a:cubicBezTo>
                <a:cubicBezTo>
                  <a:pt x="11632" y="152510"/>
                  <a:pt x="11579" y="152681"/>
                  <a:pt x="11653" y="152819"/>
                </a:cubicBezTo>
                <a:cubicBezTo>
                  <a:pt x="12156" y="153792"/>
                  <a:pt x="12689" y="154784"/>
                  <a:pt x="13237" y="155766"/>
                </a:cubicBezTo>
                <a:cubicBezTo>
                  <a:pt x="13286" y="155853"/>
                  <a:pt x="13379" y="155908"/>
                  <a:pt x="13480" y="155908"/>
                </a:cubicBezTo>
                <a:cubicBezTo>
                  <a:pt x="13693" y="155908"/>
                  <a:pt x="13828" y="155678"/>
                  <a:pt x="13724" y="155493"/>
                </a:cubicBezTo>
                <a:cubicBezTo>
                  <a:pt x="13178" y="154517"/>
                  <a:pt x="12650" y="153532"/>
                  <a:pt x="12149" y="152562"/>
                </a:cubicBezTo>
                <a:cubicBezTo>
                  <a:pt x="12100" y="152464"/>
                  <a:pt x="12002" y="152407"/>
                  <a:pt x="11899" y="152407"/>
                </a:cubicBezTo>
                <a:close/>
                <a:moveTo>
                  <a:pt x="196198" y="155099"/>
                </a:moveTo>
                <a:cubicBezTo>
                  <a:pt x="196100" y="155099"/>
                  <a:pt x="196005" y="155151"/>
                  <a:pt x="195954" y="155243"/>
                </a:cubicBezTo>
                <a:cubicBezTo>
                  <a:pt x="195417" y="156208"/>
                  <a:pt x="194857" y="157182"/>
                  <a:pt x="194286" y="158136"/>
                </a:cubicBezTo>
                <a:cubicBezTo>
                  <a:pt x="194174" y="158321"/>
                  <a:pt x="194309" y="158558"/>
                  <a:pt x="194524" y="158558"/>
                </a:cubicBezTo>
                <a:cubicBezTo>
                  <a:pt x="194525" y="158558"/>
                  <a:pt x="194525" y="158558"/>
                  <a:pt x="194526" y="158558"/>
                </a:cubicBezTo>
                <a:cubicBezTo>
                  <a:pt x="194624" y="158558"/>
                  <a:pt x="194716" y="158506"/>
                  <a:pt x="194766" y="158423"/>
                </a:cubicBezTo>
                <a:cubicBezTo>
                  <a:pt x="195339" y="157463"/>
                  <a:pt x="195903" y="156485"/>
                  <a:pt x="196442" y="155514"/>
                </a:cubicBezTo>
                <a:cubicBezTo>
                  <a:pt x="196516" y="155379"/>
                  <a:pt x="196468" y="155209"/>
                  <a:pt x="196334" y="155134"/>
                </a:cubicBezTo>
                <a:cubicBezTo>
                  <a:pt x="196290" y="155110"/>
                  <a:pt x="196244" y="155099"/>
                  <a:pt x="196198" y="155099"/>
                </a:cubicBezTo>
                <a:close/>
                <a:moveTo>
                  <a:pt x="17227" y="161542"/>
                </a:moveTo>
                <a:cubicBezTo>
                  <a:pt x="17174" y="161542"/>
                  <a:pt x="17121" y="161557"/>
                  <a:pt x="17074" y="161588"/>
                </a:cubicBezTo>
                <a:cubicBezTo>
                  <a:pt x="16944" y="161672"/>
                  <a:pt x="16908" y="161846"/>
                  <a:pt x="16993" y="161975"/>
                </a:cubicBezTo>
                <a:cubicBezTo>
                  <a:pt x="17602" y="162908"/>
                  <a:pt x="18234" y="163841"/>
                  <a:pt x="18868" y="164749"/>
                </a:cubicBezTo>
                <a:cubicBezTo>
                  <a:pt x="18921" y="164823"/>
                  <a:pt x="19006" y="164867"/>
                  <a:pt x="19097" y="164867"/>
                </a:cubicBezTo>
                <a:lnTo>
                  <a:pt x="19097" y="164866"/>
                </a:lnTo>
                <a:cubicBezTo>
                  <a:pt x="19323" y="164866"/>
                  <a:pt x="19454" y="164612"/>
                  <a:pt x="19325" y="164427"/>
                </a:cubicBezTo>
                <a:cubicBezTo>
                  <a:pt x="18694" y="163525"/>
                  <a:pt x="18067" y="162597"/>
                  <a:pt x="17460" y="161669"/>
                </a:cubicBezTo>
                <a:cubicBezTo>
                  <a:pt x="17406" y="161587"/>
                  <a:pt x="17317" y="161542"/>
                  <a:pt x="17227" y="161542"/>
                </a:cubicBezTo>
                <a:close/>
                <a:moveTo>
                  <a:pt x="190598" y="164084"/>
                </a:moveTo>
                <a:cubicBezTo>
                  <a:pt x="190508" y="164084"/>
                  <a:pt x="190420" y="164128"/>
                  <a:pt x="190366" y="164208"/>
                </a:cubicBezTo>
                <a:cubicBezTo>
                  <a:pt x="189736" y="165114"/>
                  <a:pt x="189079" y="166025"/>
                  <a:pt x="188417" y="166916"/>
                </a:cubicBezTo>
                <a:cubicBezTo>
                  <a:pt x="188279" y="167100"/>
                  <a:pt x="188411" y="167362"/>
                  <a:pt x="188640" y="167362"/>
                </a:cubicBezTo>
                <a:cubicBezTo>
                  <a:pt x="188729" y="167362"/>
                  <a:pt x="188811" y="167320"/>
                  <a:pt x="188864" y="167249"/>
                </a:cubicBezTo>
                <a:cubicBezTo>
                  <a:pt x="189531" y="166354"/>
                  <a:pt x="190191" y="165437"/>
                  <a:pt x="190824" y="164527"/>
                </a:cubicBezTo>
                <a:cubicBezTo>
                  <a:pt x="190916" y="164400"/>
                  <a:pt x="190886" y="164223"/>
                  <a:pt x="190758" y="164135"/>
                </a:cubicBezTo>
                <a:cubicBezTo>
                  <a:pt x="190709" y="164101"/>
                  <a:pt x="190653" y="164084"/>
                  <a:pt x="190598" y="164084"/>
                </a:cubicBezTo>
                <a:close/>
                <a:moveTo>
                  <a:pt x="23448" y="170091"/>
                </a:moveTo>
                <a:cubicBezTo>
                  <a:pt x="23386" y="170091"/>
                  <a:pt x="23324" y="170111"/>
                  <a:pt x="23273" y="170153"/>
                </a:cubicBezTo>
                <a:cubicBezTo>
                  <a:pt x="23151" y="170251"/>
                  <a:pt x="23134" y="170428"/>
                  <a:pt x="23233" y="170548"/>
                </a:cubicBezTo>
                <a:cubicBezTo>
                  <a:pt x="23926" y="171406"/>
                  <a:pt x="24648" y="172272"/>
                  <a:pt x="25380" y="173120"/>
                </a:cubicBezTo>
                <a:cubicBezTo>
                  <a:pt x="25431" y="173181"/>
                  <a:pt x="25507" y="173217"/>
                  <a:pt x="25587" y="173217"/>
                </a:cubicBezTo>
                <a:cubicBezTo>
                  <a:pt x="25588" y="173217"/>
                  <a:pt x="25589" y="173217"/>
                  <a:pt x="25590" y="173217"/>
                </a:cubicBezTo>
                <a:cubicBezTo>
                  <a:pt x="25829" y="173217"/>
                  <a:pt x="25957" y="172937"/>
                  <a:pt x="25802" y="172756"/>
                </a:cubicBezTo>
                <a:cubicBezTo>
                  <a:pt x="25074" y="171912"/>
                  <a:pt x="24356" y="171051"/>
                  <a:pt x="23666" y="170197"/>
                </a:cubicBezTo>
                <a:cubicBezTo>
                  <a:pt x="23612" y="170127"/>
                  <a:pt x="23530" y="170091"/>
                  <a:pt x="23448" y="170091"/>
                </a:cubicBezTo>
                <a:close/>
                <a:moveTo>
                  <a:pt x="184120" y="172459"/>
                </a:moveTo>
                <a:cubicBezTo>
                  <a:pt x="184039" y="172459"/>
                  <a:pt x="183960" y="172493"/>
                  <a:pt x="183904" y="172560"/>
                </a:cubicBezTo>
                <a:cubicBezTo>
                  <a:pt x="183184" y="173399"/>
                  <a:pt x="182440" y="174240"/>
                  <a:pt x="181693" y="175056"/>
                </a:cubicBezTo>
                <a:cubicBezTo>
                  <a:pt x="181529" y="175235"/>
                  <a:pt x="181656" y="175524"/>
                  <a:pt x="181900" y="175524"/>
                </a:cubicBezTo>
                <a:cubicBezTo>
                  <a:pt x="181978" y="175524"/>
                  <a:pt x="182052" y="175491"/>
                  <a:pt x="182106" y="175433"/>
                </a:cubicBezTo>
                <a:cubicBezTo>
                  <a:pt x="182856" y="174612"/>
                  <a:pt x="183604" y="173768"/>
                  <a:pt x="184328" y="172923"/>
                </a:cubicBezTo>
                <a:cubicBezTo>
                  <a:pt x="184432" y="172807"/>
                  <a:pt x="184420" y="172627"/>
                  <a:pt x="184301" y="172526"/>
                </a:cubicBezTo>
                <a:cubicBezTo>
                  <a:pt x="184248" y="172481"/>
                  <a:pt x="184184" y="172459"/>
                  <a:pt x="184120" y="172459"/>
                </a:cubicBezTo>
                <a:close/>
                <a:moveTo>
                  <a:pt x="30504" y="177978"/>
                </a:moveTo>
                <a:cubicBezTo>
                  <a:pt x="30433" y="177978"/>
                  <a:pt x="30362" y="178005"/>
                  <a:pt x="30308" y="178059"/>
                </a:cubicBezTo>
                <a:cubicBezTo>
                  <a:pt x="30198" y="178167"/>
                  <a:pt x="30197" y="178344"/>
                  <a:pt x="30307" y="178453"/>
                </a:cubicBezTo>
                <a:cubicBezTo>
                  <a:pt x="31082" y="179239"/>
                  <a:pt x="31888" y="180026"/>
                  <a:pt x="32701" y="180798"/>
                </a:cubicBezTo>
                <a:cubicBezTo>
                  <a:pt x="32754" y="180847"/>
                  <a:pt x="32823" y="180874"/>
                  <a:pt x="32894" y="180874"/>
                </a:cubicBezTo>
                <a:cubicBezTo>
                  <a:pt x="32894" y="180874"/>
                  <a:pt x="32895" y="180874"/>
                  <a:pt x="32895" y="180874"/>
                </a:cubicBezTo>
                <a:cubicBezTo>
                  <a:pt x="33147" y="180874"/>
                  <a:pt x="33268" y="180566"/>
                  <a:pt x="33086" y="180393"/>
                </a:cubicBezTo>
                <a:cubicBezTo>
                  <a:pt x="32276" y="179626"/>
                  <a:pt x="31475" y="178841"/>
                  <a:pt x="30703" y="178061"/>
                </a:cubicBezTo>
                <a:cubicBezTo>
                  <a:pt x="30648" y="178006"/>
                  <a:pt x="30576" y="177978"/>
                  <a:pt x="30504" y="177978"/>
                </a:cubicBezTo>
                <a:close/>
                <a:moveTo>
                  <a:pt x="176827" y="180142"/>
                </a:moveTo>
                <a:cubicBezTo>
                  <a:pt x="176760" y="180142"/>
                  <a:pt x="176692" y="180166"/>
                  <a:pt x="176638" y="180216"/>
                </a:cubicBezTo>
                <a:cubicBezTo>
                  <a:pt x="175836" y="180980"/>
                  <a:pt x="175012" y="181741"/>
                  <a:pt x="174189" y="182477"/>
                </a:cubicBezTo>
                <a:cubicBezTo>
                  <a:pt x="173996" y="182648"/>
                  <a:pt x="174118" y="182964"/>
                  <a:pt x="174374" y="182964"/>
                </a:cubicBezTo>
                <a:lnTo>
                  <a:pt x="174374" y="182965"/>
                </a:lnTo>
                <a:cubicBezTo>
                  <a:pt x="174443" y="182965"/>
                  <a:pt x="174509" y="182939"/>
                  <a:pt x="174560" y="182894"/>
                </a:cubicBezTo>
                <a:cubicBezTo>
                  <a:pt x="175388" y="182153"/>
                  <a:pt x="176217" y="181388"/>
                  <a:pt x="177023" y="180621"/>
                </a:cubicBezTo>
                <a:cubicBezTo>
                  <a:pt x="177132" y="180514"/>
                  <a:pt x="177134" y="180339"/>
                  <a:pt x="177030" y="180229"/>
                </a:cubicBezTo>
                <a:cubicBezTo>
                  <a:pt x="176975" y="180171"/>
                  <a:pt x="176901" y="180142"/>
                  <a:pt x="176827" y="180142"/>
                </a:cubicBezTo>
                <a:close/>
                <a:moveTo>
                  <a:pt x="38322" y="185117"/>
                </a:moveTo>
                <a:cubicBezTo>
                  <a:pt x="38242" y="185117"/>
                  <a:pt x="38162" y="185152"/>
                  <a:pt x="38107" y="185219"/>
                </a:cubicBezTo>
                <a:cubicBezTo>
                  <a:pt x="38009" y="185337"/>
                  <a:pt x="38026" y="185511"/>
                  <a:pt x="38142" y="185610"/>
                </a:cubicBezTo>
                <a:cubicBezTo>
                  <a:pt x="39001" y="186318"/>
                  <a:pt x="39882" y="187023"/>
                  <a:pt x="40763" y="187703"/>
                </a:cubicBezTo>
                <a:cubicBezTo>
                  <a:pt x="40812" y="187740"/>
                  <a:pt x="40871" y="187761"/>
                  <a:pt x="40933" y="187761"/>
                </a:cubicBezTo>
                <a:cubicBezTo>
                  <a:pt x="41052" y="187761"/>
                  <a:pt x="41158" y="187686"/>
                  <a:pt x="41197" y="187573"/>
                </a:cubicBezTo>
                <a:cubicBezTo>
                  <a:pt x="41236" y="187460"/>
                  <a:pt x="41197" y="187334"/>
                  <a:pt x="41103" y="187262"/>
                </a:cubicBezTo>
                <a:cubicBezTo>
                  <a:pt x="40228" y="186584"/>
                  <a:pt x="39351" y="185884"/>
                  <a:pt x="38497" y="185179"/>
                </a:cubicBezTo>
                <a:cubicBezTo>
                  <a:pt x="38446" y="185138"/>
                  <a:pt x="38384" y="185117"/>
                  <a:pt x="38322" y="185117"/>
                </a:cubicBezTo>
                <a:close/>
                <a:moveTo>
                  <a:pt x="168811" y="187042"/>
                </a:moveTo>
                <a:cubicBezTo>
                  <a:pt x="168752" y="187042"/>
                  <a:pt x="168691" y="187061"/>
                  <a:pt x="168641" y="187101"/>
                </a:cubicBezTo>
                <a:cubicBezTo>
                  <a:pt x="167758" y="187787"/>
                  <a:pt x="166861" y="188460"/>
                  <a:pt x="165978" y="189102"/>
                </a:cubicBezTo>
                <a:cubicBezTo>
                  <a:pt x="165759" y="189260"/>
                  <a:pt x="165872" y="189606"/>
                  <a:pt x="166142" y="189606"/>
                </a:cubicBezTo>
                <a:cubicBezTo>
                  <a:pt x="166202" y="189606"/>
                  <a:pt x="166259" y="189588"/>
                  <a:pt x="166306" y="189553"/>
                </a:cubicBezTo>
                <a:cubicBezTo>
                  <a:pt x="167194" y="188908"/>
                  <a:pt x="168094" y="188231"/>
                  <a:pt x="168983" y="187541"/>
                </a:cubicBezTo>
                <a:cubicBezTo>
                  <a:pt x="169104" y="187447"/>
                  <a:pt x="169126" y="187271"/>
                  <a:pt x="169032" y="187150"/>
                </a:cubicBezTo>
                <a:cubicBezTo>
                  <a:pt x="168977" y="187079"/>
                  <a:pt x="168895" y="187042"/>
                  <a:pt x="168811" y="187042"/>
                </a:cubicBezTo>
                <a:close/>
                <a:moveTo>
                  <a:pt x="46817" y="191433"/>
                </a:moveTo>
                <a:cubicBezTo>
                  <a:pt x="46727" y="191433"/>
                  <a:pt x="46638" y="191477"/>
                  <a:pt x="46585" y="191557"/>
                </a:cubicBezTo>
                <a:cubicBezTo>
                  <a:pt x="46500" y="191686"/>
                  <a:pt x="46533" y="191859"/>
                  <a:pt x="46662" y="191944"/>
                </a:cubicBezTo>
                <a:cubicBezTo>
                  <a:pt x="47590" y="192564"/>
                  <a:pt x="48539" y="193175"/>
                  <a:pt x="49481" y="193762"/>
                </a:cubicBezTo>
                <a:cubicBezTo>
                  <a:pt x="49526" y="193790"/>
                  <a:pt x="49577" y="193804"/>
                  <a:pt x="49629" y="193804"/>
                </a:cubicBezTo>
                <a:cubicBezTo>
                  <a:pt x="49754" y="193804"/>
                  <a:pt x="49864" y="193723"/>
                  <a:pt x="49898" y="193603"/>
                </a:cubicBezTo>
                <a:cubicBezTo>
                  <a:pt x="49932" y="193483"/>
                  <a:pt x="49883" y="193355"/>
                  <a:pt x="49777" y="193288"/>
                </a:cubicBezTo>
                <a:cubicBezTo>
                  <a:pt x="48839" y="192705"/>
                  <a:pt x="47895" y="192097"/>
                  <a:pt x="46971" y="191479"/>
                </a:cubicBezTo>
                <a:cubicBezTo>
                  <a:pt x="46924" y="191448"/>
                  <a:pt x="46870" y="191433"/>
                  <a:pt x="46817" y="191433"/>
                </a:cubicBezTo>
                <a:close/>
                <a:moveTo>
                  <a:pt x="160143" y="193101"/>
                </a:moveTo>
                <a:cubicBezTo>
                  <a:pt x="160092" y="193101"/>
                  <a:pt x="160041" y="193115"/>
                  <a:pt x="159994" y="193144"/>
                </a:cubicBezTo>
                <a:cubicBezTo>
                  <a:pt x="159056" y="193732"/>
                  <a:pt x="158097" y="194312"/>
                  <a:pt x="157147" y="194865"/>
                </a:cubicBezTo>
                <a:cubicBezTo>
                  <a:pt x="157037" y="194928"/>
                  <a:pt x="156985" y="195058"/>
                  <a:pt x="157017" y="195179"/>
                </a:cubicBezTo>
                <a:cubicBezTo>
                  <a:pt x="157050" y="195301"/>
                  <a:pt x="157161" y="195385"/>
                  <a:pt x="157286" y="195385"/>
                </a:cubicBezTo>
                <a:lnTo>
                  <a:pt x="157288" y="195385"/>
                </a:lnTo>
                <a:cubicBezTo>
                  <a:pt x="157336" y="195385"/>
                  <a:pt x="157385" y="195372"/>
                  <a:pt x="157427" y="195347"/>
                </a:cubicBezTo>
                <a:cubicBezTo>
                  <a:pt x="158384" y="194791"/>
                  <a:pt x="159347" y="194209"/>
                  <a:pt x="160291" y="193617"/>
                </a:cubicBezTo>
                <a:cubicBezTo>
                  <a:pt x="160422" y="193535"/>
                  <a:pt x="160462" y="193363"/>
                  <a:pt x="160380" y="193232"/>
                </a:cubicBezTo>
                <a:cubicBezTo>
                  <a:pt x="160327" y="193147"/>
                  <a:pt x="160236" y="193101"/>
                  <a:pt x="160143" y="193101"/>
                </a:cubicBezTo>
                <a:close/>
                <a:moveTo>
                  <a:pt x="55913" y="196862"/>
                </a:moveTo>
                <a:cubicBezTo>
                  <a:pt x="55813" y="196862"/>
                  <a:pt x="55717" y="196915"/>
                  <a:pt x="55667" y="197010"/>
                </a:cubicBezTo>
                <a:cubicBezTo>
                  <a:pt x="55594" y="197146"/>
                  <a:pt x="55646" y="197315"/>
                  <a:pt x="55782" y="197387"/>
                </a:cubicBezTo>
                <a:cubicBezTo>
                  <a:pt x="56761" y="197906"/>
                  <a:pt x="57768" y="198419"/>
                  <a:pt x="58774" y="198912"/>
                </a:cubicBezTo>
                <a:cubicBezTo>
                  <a:pt x="58813" y="198931"/>
                  <a:pt x="58855" y="198940"/>
                  <a:pt x="58896" y="198941"/>
                </a:cubicBezTo>
                <a:lnTo>
                  <a:pt x="58898" y="198940"/>
                </a:lnTo>
                <a:cubicBezTo>
                  <a:pt x="59027" y="198940"/>
                  <a:pt x="59140" y="198851"/>
                  <a:pt x="59169" y="198724"/>
                </a:cubicBezTo>
                <a:cubicBezTo>
                  <a:pt x="59198" y="198597"/>
                  <a:pt x="59136" y="198468"/>
                  <a:pt x="59020" y="198411"/>
                </a:cubicBezTo>
                <a:cubicBezTo>
                  <a:pt x="58018" y="197921"/>
                  <a:pt x="57017" y="197411"/>
                  <a:pt x="56044" y="196895"/>
                </a:cubicBezTo>
                <a:cubicBezTo>
                  <a:pt x="56002" y="196872"/>
                  <a:pt x="55957" y="196862"/>
                  <a:pt x="55913" y="196862"/>
                </a:cubicBezTo>
                <a:close/>
                <a:moveTo>
                  <a:pt x="150912" y="198250"/>
                </a:moveTo>
                <a:cubicBezTo>
                  <a:pt x="150870" y="198250"/>
                  <a:pt x="150828" y="198260"/>
                  <a:pt x="150788" y="198279"/>
                </a:cubicBezTo>
                <a:cubicBezTo>
                  <a:pt x="149790" y="198771"/>
                  <a:pt x="148779" y="199250"/>
                  <a:pt x="147783" y="199701"/>
                </a:cubicBezTo>
                <a:cubicBezTo>
                  <a:pt x="147663" y="199755"/>
                  <a:pt x="147598" y="199886"/>
                  <a:pt x="147626" y="200014"/>
                </a:cubicBezTo>
                <a:cubicBezTo>
                  <a:pt x="147652" y="200142"/>
                  <a:pt x="147767" y="200234"/>
                  <a:pt x="147898" y="200234"/>
                </a:cubicBezTo>
                <a:lnTo>
                  <a:pt x="147898" y="200233"/>
                </a:lnTo>
                <a:cubicBezTo>
                  <a:pt x="147938" y="200233"/>
                  <a:pt x="147976" y="200225"/>
                  <a:pt x="148012" y="200208"/>
                </a:cubicBezTo>
                <a:cubicBezTo>
                  <a:pt x="149015" y="199755"/>
                  <a:pt x="150032" y="199274"/>
                  <a:pt x="151035" y="198779"/>
                </a:cubicBezTo>
                <a:cubicBezTo>
                  <a:pt x="151172" y="198712"/>
                  <a:pt x="151229" y="198544"/>
                  <a:pt x="151162" y="198406"/>
                </a:cubicBezTo>
                <a:cubicBezTo>
                  <a:pt x="151113" y="198308"/>
                  <a:pt x="151014" y="198250"/>
                  <a:pt x="150912" y="198250"/>
                </a:cubicBezTo>
                <a:close/>
                <a:moveTo>
                  <a:pt x="65516" y="201341"/>
                </a:moveTo>
                <a:cubicBezTo>
                  <a:pt x="65405" y="201341"/>
                  <a:pt x="65302" y="201407"/>
                  <a:pt x="65257" y="201515"/>
                </a:cubicBezTo>
                <a:cubicBezTo>
                  <a:pt x="65199" y="201657"/>
                  <a:pt x="65269" y="201820"/>
                  <a:pt x="65411" y="201879"/>
                </a:cubicBezTo>
                <a:cubicBezTo>
                  <a:pt x="66444" y="202298"/>
                  <a:pt x="67500" y="202706"/>
                  <a:pt x="68546" y="203091"/>
                </a:cubicBezTo>
                <a:cubicBezTo>
                  <a:pt x="68577" y="203103"/>
                  <a:pt x="68610" y="203109"/>
                  <a:pt x="68642" y="203109"/>
                </a:cubicBezTo>
                <a:cubicBezTo>
                  <a:pt x="68777" y="203109"/>
                  <a:pt x="68893" y="203011"/>
                  <a:pt x="68917" y="202878"/>
                </a:cubicBezTo>
                <a:cubicBezTo>
                  <a:pt x="68940" y="202745"/>
                  <a:pt x="68866" y="202615"/>
                  <a:pt x="68739" y="202568"/>
                </a:cubicBezTo>
                <a:cubicBezTo>
                  <a:pt x="67698" y="202184"/>
                  <a:pt x="66648" y="201778"/>
                  <a:pt x="65621" y="201362"/>
                </a:cubicBezTo>
                <a:cubicBezTo>
                  <a:pt x="65586" y="201347"/>
                  <a:pt x="65551" y="201341"/>
                  <a:pt x="65516" y="201341"/>
                </a:cubicBezTo>
                <a:close/>
                <a:moveTo>
                  <a:pt x="141207" y="202435"/>
                </a:moveTo>
                <a:cubicBezTo>
                  <a:pt x="141176" y="202435"/>
                  <a:pt x="141145" y="202440"/>
                  <a:pt x="141114" y="202451"/>
                </a:cubicBezTo>
                <a:cubicBezTo>
                  <a:pt x="140081" y="202835"/>
                  <a:pt x="139024" y="203209"/>
                  <a:pt x="137972" y="203563"/>
                </a:cubicBezTo>
                <a:cubicBezTo>
                  <a:pt x="137841" y="203606"/>
                  <a:pt x="137763" y="203738"/>
                  <a:pt x="137784" y="203873"/>
                </a:cubicBezTo>
                <a:cubicBezTo>
                  <a:pt x="137806" y="204007"/>
                  <a:pt x="137923" y="204106"/>
                  <a:pt x="138060" y="204106"/>
                </a:cubicBezTo>
                <a:cubicBezTo>
                  <a:pt x="138091" y="204106"/>
                  <a:pt x="138120" y="204101"/>
                  <a:pt x="138149" y="204092"/>
                </a:cubicBezTo>
                <a:cubicBezTo>
                  <a:pt x="139206" y="203737"/>
                  <a:pt x="140269" y="203360"/>
                  <a:pt x="141309" y="202974"/>
                </a:cubicBezTo>
                <a:cubicBezTo>
                  <a:pt x="141451" y="202918"/>
                  <a:pt x="141522" y="202759"/>
                  <a:pt x="141468" y="202617"/>
                </a:cubicBezTo>
                <a:cubicBezTo>
                  <a:pt x="141427" y="202504"/>
                  <a:pt x="141320" y="202435"/>
                  <a:pt x="141207" y="202435"/>
                </a:cubicBezTo>
                <a:close/>
                <a:moveTo>
                  <a:pt x="75515" y="204813"/>
                </a:moveTo>
                <a:cubicBezTo>
                  <a:pt x="75394" y="204813"/>
                  <a:pt x="75283" y="204892"/>
                  <a:pt x="75248" y="205014"/>
                </a:cubicBezTo>
                <a:cubicBezTo>
                  <a:pt x="75204" y="205165"/>
                  <a:pt x="75292" y="205322"/>
                  <a:pt x="75442" y="205363"/>
                </a:cubicBezTo>
                <a:cubicBezTo>
                  <a:pt x="76516" y="205674"/>
                  <a:pt x="77604" y="205972"/>
                  <a:pt x="78676" y="206247"/>
                </a:cubicBezTo>
                <a:cubicBezTo>
                  <a:pt x="78699" y="206252"/>
                  <a:pt x="78722" y="206255"/>
                  <a:pt x="78746" y="206255"/>
                </a:cubicBezTo>
                <a:cubicBezTo>
                  <a:pt x="78887" y="206255"/>
                  <a:pt x="79005" y="206150"/>
                  <a:pt x="79023" y="206011"/>
                </a:cubicBezTo>
                <a:cubicBezTo>
                  <a:pt x="79040" y="205872"/>
                  <a:pt x="78951" y="205740"/>
                  <a:pt x="78814" y="205706"/>
                </a:cubicBezTo>
                <a:cubicBezTo>
                  <a:pt x="77749" y="205432"/>
                  <a:pt x="76667" y="205137"/>
                  <a:pt x="75598" y="204826"/>
                </a:cubicBezTo>
                <a:cubicBezTo>
                  <a:pt x="75571" y="204817"/>
                  <a:pt x="75543" y="204813"/>
                  <a:pt x="75515" y="204813"/>
                </a:cubicBezTo>
                <a:close/>
                <a:moveTo>
                  <a:pt x="131120" y="205613"/>
                </a:moveTo>
                <a:cubicBezTo>
                  <a:pt x="131096" y="205613"/>
                  <a:pt x="131072" y="205616"/>
                  <a:pt x="131048" y="205622"/>
                </a:cubicBezTo>
                <a:cubicBezTo>
                  <a:pt x="129980" y="205900"/>
                  <a:pt x="128890" y="206164"/>
                  <a:pt x="127808" y="206409"/>
                </a:cubicBezTo>
                <a:cubicBezTo>
                  <a:pt x="127669" y="206440"/>
                  <a:pt x="127577" y="206570"/>
                  <a:pt x="127593" y="206711"/>
                </a:cubicBezTo>
                <a:cubicBezTo>
                  <a:pt x="127609" y="206852"/>
                  <a:pt x="127727" y="206958"/>
                  <a:pt x="127870" y="206960"/>
                </a:cubicBezTo>
                <a:cubicBezTo>
                  <a:pt x="127891" y="206960"/>
                  <a:pt x="127911" y="206957"/>
                  <a:pt x="127931" y="206953"/>
                </a:cubicBezTo>
                <a:cubicBezTo>
                  <a:pt x="129019" y="206707"/>
                  <a:pt x="130114" y="206441"/>
                  <a:pt x="131189" y="206163"/>
                </a:cubicBezTo>
                <a:cubicBezTo>
                  <a:pt x="131338" y="206123"/>
                  <a:pt x="131428" y="205971"/>
                  <a:pt x="131388" y="205822"/>
                </a:cubicBezTo>
                <a:cubicBezTo>
                  <a:pt x="131356" y="205696"/>
                  <a:pt x="131243" y="205613"/>
                  <a:pt x="131120" y="205613"/>
                </a:cubicBezTo>
                <a:close/>
                <a:moveTo>
                  <a:pt x="85813" y="207248"/>
                </a:moveTo>
                <a:cubicBezTo>
                  <a:pt x="85681" y="207248"/>
                  <a:pt x="85564" y="207343"/>
                  <a:pt x="85540" y="207478"/>
                </a:cubicBezTo>
                <a:cubicBezTo>
                  <a:pt x="85512" y="207632"/>
                  <a:pt x="85614" y="207778"/>
                  <a:pt x="85769" y="207803"/>
                </a:cubicBezTo>
                <a:cubicBezTo>
                  <a:pt x="86860" y="208003"/>
                  <a:pt x="87972" y="208188"/>
                  <a:pt x="89075" y="208354"/>
                </a:cubicBezTo>
                <a:cubicBezTo>
                  <a:pt x="89089" y="208356"/>
                  <a:pt x="89103" y="208357"/>
                  <a:pt x="89117" y="208357"/>
                </a:cubicBezTo>
                <a:cubicBezTo>
                  <a:pt x="89263" y="208356"/>
                  <a:pt x="89384" y="208243"/>
                  <a:pt x="89394" y="208099"/>
                </a:cubicBezTo>
                <a:cubicBezTo>
                  <a:pt x="89405" y="207953"/>
                  <a:pt x="89302" y="207824"/>
                  <a:pt x="89159" y="207802"/>
                </a:cubicBezTo>
                <a:cubicBezTo>
                  <a:pt x="88062" y="207637"/>
                  <a:pt x="86954" y="207453"/>
                  <a:pt x="85870" y="207254"/>
                </a:cubicBezTo>
                <a:cubicBezTo>
                  <a:pt x="85851" y="207250"/>
                  <a:pt x="85832" y="207248"/>
                  <a:pt x="85813" y="207248"/>
                </a:cubicBezTo>
                <a:close/>
                <a:moveTo>
                  <a:pt x="120751" y="207749"/>
                </a:moveTo>
                <a:cubicBezTo>
                  <a:pt x="120738" y="207749"/>
                  <a:pt x="120726" y="207750"/>
                  <a:pt x="120713" y="207752"/>
                </a:cubicBezTo>
                <a:cubicBezTo>
                  <a:pt x="119617" y="207919"/>
                  <a:pt x="118506" y="208072"/>
                  <a:pt x="117410" y="208205"/>
                </a:cubicBezTo>
                <a:cubicBezTo>
                  <a:pt x="117264" y="208222"/>
                  <a:pt x="117158" y="208350"/>
                  <a:pt x="117166" y="208497"/>
                </a:cubicBezTo>
                <a:cubicBezTo>
                  <a:pt x="117174" y="208644"/>
                  <a:pt x="117296" y="208759"/>
                  <a:pt x="117442" y="208760"/>
                </a:cubicBezTo>
                <a:cubicBezTo>
                  <a:pt x="117454" y="208760"/>
                  <a:pt x="117466" y="208759"/>
                  <a:pt x="117477" y="208758"/>
                </a:cubicBezTo>
                <a:cubicBezTo>
                  <a:pt x="118579" y="208625"/>
                  <a:pt x="119696" y="208471"/>
                  <a:pt x="120798" y="208303"/>
                </a:cubicBezTo>
                <a:cubicBezTo>
                  <a:pt x="120951" y="208279"/>
                  <a:pt x="121054" y="208137"/>
                  <a:pt x="121031" y="207985"/>
                </a:cubicBezTo>
                <a:cubicBezTo>
                  <a:pt x="121010" y="207845"/>
                  <a:pt x="120893" y="207749"/>
                  <a:pt x="120751" y="207749"/>
                </a:cubicBezTo>
                <a:close/>
                <a:moveTo>
                  <a:pt x="96308" y="208627"/>
                </a:moveTo>
                <a:cubicBezTo>
                  <a:pt x="96164" y="208627"/>
                  <a:pt x="96043" y="208737"/>
                  <a:pt x="96031" y="208883"/>
                </a:cubicBezTo>
                <a:cubicBezTo>
                  <a:pt x="96020" y="209036"/>
                  <a:pt x="96134" y="209170"/>
                  <a:pt x="96287" y="209183"/>
                </a:cubicBezTo>
                <a:cubicBezTo>
                  <a:pt x="97387" y="209272"/>
                  <a:pt x="98511" y="209344"/>
                  <a:pt x="99633" y="209399"/>
                </a:cubicBezTo>
                <a:lnTo>
                  <a:pt x="99646" y="209399"/>
                </a:lnTo>
                <a:cubicBezTo>
                  <a:pt x="99797" y="209397"/>
                  <a:pt x="99919" y="209277"/>
                  <a:pt x="99923" y="209127"/>
                </a:cubicBezTo>
                <a:cubicBezTo>
                  <a:pt x="99926" y="208976"/>
                  <a:pt x="99810" y="208850"/>
                  <a:pt x="99659" y="208842"/>
                </a:cubicBezTo>
                <a:cubicBezTo>
                  <a:pt x="98545" y="208787"/>
                  <a:pt x="97425" y="208715"/>
                  <a:pt x="96332" y="208627"/>
                </a:cubicBezTo>
                <a:cubicBezTo>
                  <a:pt x="96324" y="208627"/>
                  <a:pt x="96316" y="208627"/>
                  <a:pt x="96308" y="208627"/>
                </a:cubicBezTo>
                <a:close/>
                <a:moveTo>
                  <a:pt x="110255" y="208820"/>
                </a:moveTo>
                <a:cubicBezTo>
                  <a:pt x="110242" y="208820"/>
                  <a:pt x="110229" y="208821"/>
                  <a:pt x="110215" y="208823"/>
                </a:cubicBezTo>
                <a:cubicBezTo>
                  <a:pt x="109113" y="208880"/>
                  <a:pt x="107991" y="208920"/>
                  <a:pt x="106881" y="208942"/>
                </a:cubicBezTo>
                <a:cubicBezTo>
                  <a:pt x="106730" y="208947"/>
                  <a:pt x="106610" y="209072"/>
                  <a:pt x="106611" y="209224"/>
                </a:cubicBezTo>
                <a:cubicBezTo>
                  <a:pt x="106612" y="209375"/>
                  <a:pt x="106734" y="209499"/>
                  <a:pt x="106887" y="209500"/>
                </a:cubicBezTo>
                <a:lnTo>
                  <a:pt x="106893" y="209500"/>
                </a:lnTo>
                <a:cubicBezTo>
                  <a:pt x="108009" y="209478"/>
                  <a:pt x="109136" y="209437"/>
                  <a:pt x="110243" y="209380"/>
                </a:cubicBezTo>
                <a:cubicBezTo>
                  <a:pt x="110397" y="209373"/>
                  <a:pt x="110515" y="209241"/>
                  <a:pt x="110507" y="209088"/>
                </a:cubicBezTo>
                <a:cubicBezTo>
                  <a:pt x="110500" y="208946"/>
                  <a:pt x="110401" y="208820"/>
                  <a:pt x="110255" y="2088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3" name="Google Shape;77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024" y="1315946"/>
            <a:ext cx="445801" cy="4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275" y="1872440"/>
            <a:ext cx="920699" cy="73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6438" y="2947063"/>
            <a:ext cx="555034" cy="57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7602" y="3751688"/>
            <a:ext cx="752001" cy="77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77"/>
          <p:cNvPicPr preferRelativeResize="0"/>
          <p:nvPr/>
        </p:nvPicPr>
        <p:blipFill>
          <a:blip r:embed="rId7">
            <a:alphaModFix amt="93000"/>
          </a:blip>
          <a:stretch>
            <a:fillRect/>
          </a:stretch>
        </p:blipFill>
        <p:spPr>
          <a:xfrm>
            <a:off x="-1006022" y="1898712"/>
            <a:ext cx="3941101" cy="40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2" name="Google Shape;782;p78"/>
          <p:cNvCxnSpPr/>
          <p:nvPr/>
        </p:nvCxnSpPr>
        <p:spPr>
          <a:xfrm>
            <a:off x="6312813" y="1429688"/>
            <a:ext cx="44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83" name="Google Shape;783;p78"/>
          <p:cNvCxnSpPr/>
          <p:nvPr/>
        </p:nvCxnSpPr>
        <p:spPr>
          <a:xfrm>
            <a:off x="6312813" y="3318875"/>
            <a:ext cx="89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84" name="Google Shape;784;p78"/>
          <p:cNvCxnSpPr/>
          <p:nvPr/>
        </p:nvCxnSpPr>
        <p:spPr>
          <a:xfrm>
            <a:off x="2500225" y="2369738"/>
            <a:ext cx="44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85" name="Google Shape;785;p78"/>
          <p:cNvCxnSpPr/>
          <p:nvPr/>
        </p:nvCxnSpPr>
        <p:spPr>
          <a:xfrm>
            <a:off x="2095175" y="4233550"/>
            <a:ext cx="85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86" name="Google Shape;786;p78"/>
          <p:cNvSpPr/>
          <p:nvPr/>
        </p:nvSpPr>
        <p:spPr>
          <a:xfrm>
            <a:off x="-3253536" y="-75891"/>
            <a:ext cx="5294772" cy="5294329"/>
          </a:xfrm>
          <a:custGeom>
            <a:rect b="b" l="l" r="r" t="t"/>
            <a:pathLst>
              <a:path extrusionOk="0" h="179332" w="179347">
                <a:moveTo>
                  <a:pt x="89632" y="1"/>
                </a:moveTo>
                <a:cubicBezTo>
                  <a:pt x="88760" y="1"/>
                  <a:pt x="87866" y="15"/>
                  <a:pt x="86979" y="41"/>
                </a:cubicBezTo>
                <a:cubicBezTo>
                  <a:pt x="86826" y="45"/>
                  <a:pt x="86706" y="171"/>
                  <a:pt x="86709" y="324"/>
                </a:cubicBezTo>
                <a:cubicBezTo>
                  <a:pt x="86711" y="476"/>
                  <a:pt x="86834" y="598"/>
                  <a:pt x="86987" y="598"/>
                </a:cubicBezTo>
                <a:lnTo>
                  <a:pt x="86995" y="598"/>
                </a:lnTo>
                <a:cubicBezTo>
                  <a:pt x="87797" y="575"/>
                  <a:pt x="88605" y="558"/>
                  <a:pt x="89395" y="558"/>
                </a:cubicBezTo>
                <a:cubicBezTo>
                  <a:pt x="89492" y="558"/>
                  <a:pt x="89588" y="558"/>
                  <a:pt x="89683" y="559"/>
                </a:cubicBezTo>
                <a:lnTo>
                  <a:pt x="90331" y="561"/>
                </a:lnTo>
                <a:lnTo>
                  <a:pt x="90333" y="561"/>
                </a:lnTo>
                <a:cubicBezTo>
                  <a:pt x="90334" y="561"/>
                  <a:pt x="90335" y="561"/>
                  <a:pt x="90336" y="561"/>
                </a:cubicBezTo>
                <a:cubicBezTo>
                  <a:pt x="90488" y="561"/>
                  <a:pt x="90613" y="437"/>
                  <a:pt x="90613" y="283"/>
                </a:cubicBezTo>
                <a:cubicBezTo>
                  <a:pt x="90614" y="129"/>
                  <a:pt x="90489" y="3"/>
                  <a:pt x="90336" y="3"/>
                </a:cubicBezTo>
                <a:lnTo>
                  <a:pt x="89683" y="1"/>
                </a:lnTo>
                <a:close/>
                <a:moveTo>
                  <a:pt x="97571" y="345"/>
                </a:moveTo>
                <a:cubicBezTo>
                  <a:pt x="97428" y="345"/>
                  <a:pt x="97307" y="453"/>
                  <a:pt x="97294" y="598"/>
                </a:cubicBezTo>
                <a:cubicBezTo>
                  <a:pt x="97281" y="752"/>
                  <a:pt x="97394" y="887"/>
                  <a:pt x="97548" y="901"/>
                </a:cubicBezTo>
                <a:cubicBezTo>
                  <a:pt x="98659" y="998"/>
                  <a:pt x="99775" y="1117"/>
                  <a:pt x="100864" y="1254"/>
                </a:cubicBezTo>
                <a:cubicBezTo>
                  <a:pt x="100872" y="1255"/>
                  <a:pt x="100881" y="1256"/>
                  <a:pt x="100889" y="1256"/>
                </a:cubicBezTo>
                <a:cubicBezTo>
                  <a:pt x="100893" y="1256"/>
                  <a:pt x="100897" y="1256"/>
                  <a:pt x="100900" y="1255"/>
                </a:cubicBezTo>
                <a:cubicBezTo>
                  <a:pt x="100901" y="1255"/>
                  <a:pt x="100902" y="1255"/>
                  <a:pt x="100903" y="1255"/>
                </a:cubicBezTo>
                <a:cubicBezTo>
                  <a:pt x="101048" y="1255"/>
                  <a:pt x="101169" y="1141"/>
                  <a:pt x="101179" y="995"/>
                </a:cubicBezTo>
                <a:cubicBezTo>
                  <a:pt x="101188" y="847"/>
                  <a:pt x="101081" y="718"/>
                  <a:pt x="100934" y="700"/>
                </a:cubicBezTo>
                <a:cubicBezTo>
                  <a:pt x="99838" y="562"/>
                  <a:pt x="98715" y="442"/>
                  <a:pt x="97597" y="346"/>
                </a:cubicBezTo>
                <a:cubicBezTo>
                  <a:pt x="97588" y="345"/>
                  <a:pt x="97580" y="345"/>
                  <a:pt x="97571" y="345"/>
                </a:cubicBezTo>
                <a:close/>
                <a:moveTo>
                  <a:pt x="79756" y="546"/>
                </a:moveTo>
                <a:cubicBezTo>
                  <a:pt x="79747" y="546"/>
                  <a:pt x="79737" y="546"/>
                  <a:pt x="79728" y="547"/>
                </a:cubicBezTo>
                <a:cubicBezTo>
                  <a:pt x="78620" y="670"/>
                  <a:pt x="77501" y="814"/>
                  <a:pt x="76399" y="978"/>
                </a:cubicBezTo>
                <a:cubicBezTo>
                  <a:pt x="76255" y="1000"/>
                  <a:pt x="76152" y="1130"/>
                  <a:pt x="76163" y="1274"/>
                </a:cubicBezTo>
                <a:cubicBezTo>
                  <a:pt x="76173" y="1420"/>
                  <a:pt x="76294" y="1533"/>
                  <a:pt x="76440" y="1534"/>
                </a:cubicBezTo>
                <a:lnTo>
                  <a:pt x="76440" y="1534"/>
                </a:lnTo>
                <a:cubicBezTo>
                  <a:pt x="76453" y="1534"/>
                  <a:pt x="76467" y="1533"/>
                  <a:pt x="76479" y="1530"/>
                </a:cubicBezTo>
                <a:cubicBezTo>
                  <a:pt x="77574" y="1368"/>
                  <a:pt x="78688" y="1224"/>
                  <a:pt x="79787" y="1103"/>
                </a:cubicBezTo>
                <a:cubicBezTo>
                  <a:pt x="79941" y="1087"/>
                  <a:pt x="80052" y="948"/>
                  <a:pt x="80035" y="795"/>
                </a:cubicBezTo>
                <a:cubicBezTo>
                  <a:pt x="80018" y="652"/>
                  <a:pt x="79897" y="546"/>
                  <a:pt x="79756" y="546"/>
                </a:cubicBezTo>
                <a:close/>
                <a:moveTo>
                  <a:pt x="76440" y="1534"/>
                </a:moveTo>
                <a:lnTo>
                  <a:pt x="76440" y="1534"/>
                </a:lnTo>
                <a:cubicBezTo>
                  <a:pt x="76439" y="1534"/>
                  <a:pt x="76439" y="1534"/>
                  <a:pt x="76439" y="1534"/>
                </a:cubicBezTo>
                <a:lnTo>
                  <a:pt x="76440" y="1534"/>
                </a:lnTo>
                <a:cubicBezTo>
                  <a:pt x="76440" y="1534"/>
                  <a:pt x="76440" y="1534"/>
                  <a:pt x="76440" y="1534"/>
                </a:cubicBezTo>
                <a:close/>
                <a:moveTo>
                  <a:pt x="108052" y="1890"/>
                </a:moveTo>
                <a:cubicBezTo>
                  <a:pt x="107922" y="1890"/>
                  <a:pt x="107807" y="1980"/>
                  <a:pt x="107780" y="2112"/>
                </a:cubicBezTo>
                <a:cubicBezTo>
                  <a:pt x="107748" y="2261"/>
                  <a:pt x="107843" y="2407"/>
                  <a:pt x="107990" y="2441"/>
                </a:cubicBezTo>
                <a:cubicBezTo>
                  <a:pt x="109071" y="2666"/>
                  <a:pt x="110166" y="2916"/>
                  <a:pt x="111244" y="3183"/>
                </a:cubicBezTo>
                <a:cubicBezTo>
                  <a:pt x="111265" y="3189"/>
                  <a:pt x="111288" y="3191"/>
                  <a:pt x="111310" y="3191"/>
                </a:cubicBezTo>
                <a:lnTo>
                  <a:pt x="111310" y="3192"/>
                </a:lnTo>
                <a:cubicBezTo>
                  <a:pt x="111451" y="3192"/>
                  <a:pt x="111571" y="3088"/>
                  <a:pt x="111587" y="2947"/>
                </a:cubicBezTo>
                <a:cubicBezTo>
                  <a:pt x="111605" y="2807"/>
                  <a:pt x="111514" y="2675"/>
                  <a:pt x="111378" y="2643"/>
                </a:cubicBezTo>
                <a:cubicBezTo>
                  <a:pt x="110293" y="2372"/>
                  <a:pt x="109193" y="2122"/>
                  <a:pt x="108106" y="1895"/>
                </a:cubicBezTo>
                <a:cubicBezTo>
                  <a:pt x="108088" y="1891"/>
                  <a:pt x="108070" y="1890"/>
                  <a:pt x="108052" y="1890"/>
                </a:cubicBezTo>
                <a:close/>
                <a:moveTo>
                  <a:pt x="69328" y="2328"/>
                </a:moveTo>
                <a:cubicBezTo>
                  <a:pt x="69304" y="2328"/>
                  <a:pt x="69280" y="2331"/>
                  <a:pt x="69256" y="2338"/>
                </a:cubicBezTo>
                <a:cubicBezTo>
                  <a:pt x="68174" y="2589"/>
                  <a:pt x="67079" y="2866"/>
                  <a:pt x="66003" y="3160"/>
                </a:cubicBezTo>
                <a:cubicBezTo>
                  <a:pt x="65868" y="3197"/>
                  <a:pt x="65782" y="3328"/>
                  <a:pt x="65801" y="3466"/>
                </a:cubicBezTo>
                <a:cubicBezTo>
                  <a:pt x="65819" y="3605"/>
                  <a:pt x="65937" y="3708"/>
                  <a:pt x="66077" y="3708"/>
                </a:cubicBezTo>
                <a:cubicBezTo>
                  <a:pt x="66101" y="3708"/>
                  <a:pt x="66126" y="3705"/>
                  <a:pt x="66150" y="3698"/>
                </a:cubicBezTo>
                <a:cubicBezTo>
                  <a:pt x="67219" y="3407"/>
                  <a:pt x="68307" y="3131"/>
                  <a:pt x="69383" y="2881"/>
                </a:cubicBezTo>
                <a:cubicBezTo>
                  <a:pt x="69537" y="2850"/>
                  <a:pt x="69635" y="2697"/>
                  <a:pt x="69599" y="2544"/>
                </a:cubicBezTo>
                <a:cubicBezTo>
                  <a:pt x="69569" y="2415"/>
                  <a:pt x="69454" y="2328"/>
                  <a:pt x="69328" y="2328"/>
                </a:cubicBezTo>
                <a:close/>
                <a:moveTo>
                  <a:pt x="118266" y="4667"/>
                </a:moveTo>
                <a:cubicBezTo>
                  <a:pt x="118150" y="4667"/>
                  <a:pt x="118042" y="4741"/>
                  <a:pt x="118002" y="4857"/>
                </a:cubicBezTo>
                <a:cubicBezTo>
                  <a:pt x="117953" y="5003"/>
                  <a:pt x="118031" y="5161"/>
                  <a:pt x="118178" y="5211"/>
                </a:cubicBezTo>
                <a:cubicBezTo>
                  <a:pt x="119224" y="5564"/>
                  <a:pt x="120282" y="5943"/>
                  <a:pt x="121326" y="6340"/>
                </a:cubicBezTo>
                <a:cubicBezTo>
                  <a:pt x="121358" y="6351"/>
                  <a:pt x="121391" y="6357"/>
                  <a:pt x="121425" y="6357"/>
                </a:cubicBezTo>
                <a:lnTo>
                  <a:pt x="121425" y="6358"/>
                </a:lnTo>
                <a:cubicBezTo>
                  <a:pt x="121560" y="6358"/>
                  <a:pt x="121676" y="6262"/>
                  <a:pt x="121700" y="6129"/>
                </a:cubicBezTo>
                <a:cubicBezTo>
                  <a:pt x="121724" y="5996"/>
                  <a:pt x="121650" y="5866"/>
                  <a:pt x="121524" y="5818"/>
                </a:cubicBezTo>
                <a:cubicBezTo>
                  <a:pt x="120474" y="5418"/>
                  <a:pt x="119408" y="5038"/>
                  <a:pt x="118356" y="4682"/>
                </a:cubicBezTo>
                <a:cubicBezTo>
                  <a:pt x="118326" y="4672"/>
                  <a:pt x="118296" y="4667"/>
                  <a:pt x="118266" y="4667"/>
                </a:cubicBezTo>
                <a:close/>
                <a:moveTo>
                  <a:pt x="59174" y="5341"/>
                </a:moveTo>
                <a:cubicBezTo>
                  <a:pt x="59141" y="5341"/>
                  <a:pt x="59106" y="5347"/>
                  <a:pt x="59073" y="5360"/>
                </a:cubicBezTo>
                <a:cubicBezTo>
                  <a:pt x="58026" y="5741"/>
                  <a:pt x="56971" y="6146"/>
                  <a:pt x="55941" y="6566"/>
                </a:cubicBezTo>
                <a:cubicBezTo>
                  <a:pt x="55816" y="6616"/>
                  <a:pt x="55746" y="6746"/>
                  <a:pt x="55772" y="6878"/>
                </a:cubicBezTo>
                <a:cubicBezTo>
                  <a:pt x="55797" y="7008"/>
                  <a:pt x="55911" y="7103"/>
                  <a:pt x="56045" y="7103"/>
                </a:cubicBezTo>
                <a:cubicBezTo>
                  <a:pt x="56082" y="7103"/>
                  <a:pt x="56116" y="7096"/>
                  <a:pt x="56150" y="7082"/>
                </a:cubicBezTo>
                <a:cubicBezTo>
                  <a:pt x="57175" y="6666"/>
                  <a:pt x="58222" y="6263"/>
                  <a:pt x="59264" y="5884"/>
                </a:cubicBezTo>
                <a:cubicBezTo>
                  <a:pt x="59412" y="5834"/>
                  <a:pt x="59490" y="5672"/>
                  <a:pt x="59436" y="5526"/>
                </a:cubicBezTo>
                <a:cubicBezTo>
                  <a:pt x="59395" y="5411"/>
                  <a:pt x="59288" y="5341"/>
                  <a:pt x="59174" y="5341"/>
                </a:cubicBezTo>
                <a:close/>
                <a:moveTo>
                  <a:pt x="128095" y="8650"/>
                </a:moveTo>
                <a:cubicBezTo>
                  <a:pt x="127991" y="8650"/>
                  <a:pt x="127891" y="8709"/>
                  <a:pt x="127843" y="8809"/>
                </a:cubicBezTo>
                <a:cubicBezTo>
                  <a:pt x="127777" y="8948"/>
                  <a:pt x="127836" y="9114"/>
                  <a:pt x="127975" y="9181"/>
                </a:cubicBezTo>
                <a:cubicBezTo>
                  <a:pt x="128973" y="9656"/>
                  <a:pt x="129979" y="10159"/>
                  <a:pt x="130964" y="10675"/>
                </a:cubicBezTo>
                <a:cubicBezTo>
                  <a:pt x="131003" y="10696"/>
                  <a:pt x="131047" y="10707"/>
                  <a:pt x="131093" y="10707"/>
                </a:cubicBezTo>
                <a:cubicBezTo>
                  <a:pt x="131221" y="10707"/>
                  <a:pt x="131334" y="10619"/>
                  <a:pt x="131364" y="10495"/>
                </a:cubicBezTo>
                <a:cubicBezTo>
                  <a:pt x="131395" y="10370"/>
                  <a:pt x="131336" y="10239"/>
                  <a:pt x="131222" y="10180"/>
                </a:cubicBezTo>
                <a:cubicBezTo>
                  <a:pt x="130231" y="9662"/>
                  <a:pt x="129219" y="9156"/>
                  <a:pt x="128215" y="8677"/>
                </a:cubicBezTo>
                <a:cubicBezTo>
                  <a:pt x="128176" y="8659"/>
                  <a:pt x="128135" y="8650"/>
                  <a:pt x="128095" y="8650"/>
                </a:cubicBezTo>
                <a:close/>
                <a:moveTo>
                  <a:pt x="49445" y="9546"/>
                </a:moveTo>
                <a:cubicBezTo>
                  <a:pt x="49405" y="9546"/>
                  <a:pt x="49364" y="9555"/>
                  <a:pt x="49325" y="9573"/>
                </a:cubicBezTo>
                <a:cubicBezTo>
                  <a:pt x="48337" y="10072"/>
                  <a:pt x="47341" y="10598"/>
                  <a:pt x="46364" y="11139"/>
                </a:cubicBezTo>
                <a:cubicBezTo>
                  <a:pt x="46252" y="11199"/>
                  <a:pt x="46196" y="11329"/>
                  <a:pt x="46229" y="11452"/>
                </a:cubicBezTo>
                <a:cubicBezTo>
                  <a:pt x="46260" y="11576"/>
                  <a:pt x="46371" y="11662"/>
                  <a:pt x="46499" y="11662"/>
                </a:cubicBezTo>
                <a:cubicBezTo>
                  <a:pt x="46545" y="11662"/>
                  <a:pt x="46592" y="11649"/>
                  <a:pt x="46634" y="11627"/>
                </a:cubicBezTo>
                <a:cubicBezTo>
                  <a:pt x="47604" y="11091"/>
                  <a:pt x="48595" y="10567"/>
                  <a:pt x="49576" y="10072"/>
                </a:cubicBezTo>
                <a:cubicBezTo>
                  <a:pt x="49710" y="10000"/>
                  <a:pt x="49763" y="9834"/>
                  <a:pt x="49694" y="9699"/>
                </a:cubicBezTo>
                <a:cubicBezTo>
                  <a:pt x="49645" y="9602"/>
                  <a:pt x="49547" y="9546"/>
                  <a:pt x="49445" y="9546"/>
                </a:cubicBezTo>
                <a:close/>
                <a:moveTo>
                  <a:pt x="137379" y="13773"/>
                </a:moveTo>
                <a:cubicBezTo>
                  <a:pt x="137286" y="13773"/>
                  <a:pt x="137196" y="13819"/>
                  <a:pt x="137143" y="13903"/>
                </a:cubicBezTo>
                <a:cubicBezTo>
                  <a:pt x="137061" y="14032"/>
                  <a:pt x="137099" y="14202"/>
                  <a:pt x="137227" y="14286"/>
                </a:cubicBezTo>
                <a:cubicBezTo>
                  <a:pt x="138166" y="14879"/>
                  <a:pt x="139104" y="15496"/>
                  <a:pt x="140015" y="16122"/>
                </a:cubicBezTo>
                <a:cubicBezTo>
                  <a:pt x="140062" y="16153"/>
                  <a:pt x="140118" y="16171"/>
                  <a:pt x="140174" y="16171"/>
                </a:cubicBezTo>
                <a:lnTo>
                  <a:pt x="140174" y="16172"/>
                </a:lnTo>
                <a:cubicBezTo>
                  <a:pt x="140296" y="16172"/>
                  <a:pt x="140405" y="16093"/>
                  <a:pt x="140442" y="15975"/>
                </a:cubicBezTo>
                <a:cubicBezTo>
                  <a:pt x="140478" y="15857"/>
                  <a:pt x="140433" y="15730"/>
                  <a:pt x="140332" y="15662"/>
                </a:cubicBezTo>
                <a:cubicBezTo>
                  <a:pt x="139414" y="15033"/>
                  <a:pt x="138470" y="14411"/>
                  <a:pt x="137525" y="13814"/>
                </a:cubicBezTo>
                <a:cubicBezTo>
                  <a:pt x="137479" y="13786"/>
                  <a:pt x="137429" y="13773"/>
                  <a:pt x="137379" y="13773"/>
                </a:cubicBezTo>
                <a:close/>
                <a:moveTo>
                  <a:pt x="40305" y="14864"/>
                </a:moveTo>
                <a:cubicBezTo>
                  <a:pt x="40252" y="14864"/>
                  <a:pt x="40198" y="14879"/>
                  <a:pt x="40151" y="14910"/>
                </a:cubicBezTo>
                <a:cubicBezTo>
                  <a:pt x="39222" y="15525"/>
                  <a:pt x="38294" y="16166"/>
                  <a:pt x="37391" y="16816"/>
                </a:cubicBezTo>
                <a:cubicBezTo>
                  <a:pt x="37172" y="16974"/>
                  <a:pt x="37284" y="17320"/>
                  <a:pt x="37554" y="17321"/>
                </a:cubicBezTo>
                <a:cubicBezTo>
                  <a:pt x="37613" y="17321"/>
                  <a:pt x="37670" y="17303"/>
                  <a:pt x="37717" y="17270"/>
                </a:cubicBezTo>
                <a:cubicBezTo>
                  <a:pt x="38614" y="16625"/>
                  <a:pt x="39537" y="15988"/>
                  <a:pt x="40458" y="15376"/>
                </a:cubicBezTo>
                <a:cubicBezTo>
                  <a:pt x="40587" y="15291"/>
                  <a:pt x="40622" y="15118"/>
                  <a:pt x="40537" y="14988"/>
                </a:cubicBezTo>
                <a:cubicBezTo>
                  <a:pt x="40484" y="14908"/>
                  <a:pt x="40395" y="14864"/>
                  <a:pt x="40305" y="14864"/>
                </a:cubicBezTo>
                <a:close/>
                <a:moveTo>
                  <a:pt x="145987" y="19954"/>
                </a:moveTo>
                <a:cubicBezTo>
                  <a:pt x="145906" y="19954"/>
                  <a:pt x="145825" y="19989"/>
                  <a:pt x="145770" y="20058"/>
                </a:cubicBezTo>
                <a:cubicBezTo>
                  <a:pt x="145675" y="20175"/>
                  <a:pt x="145691" y="20349"/>
                  <a:pt x="145807" y="20447"/>
                </a:cubicBezTo>
                <a:cubicBezTo>
                  <a:pt x="146670" y="21147"/>
                  <a:pt x="147527" y="21870"/>
                  <a:pt x="148359" y="22597"/>
                </a:cubicBezTo>
                <a:cubicBezTo>
                  <a:pt x="148409" y="22642"/>
                  <a:pt x="148474" y="22667"/>
                  <a:pt x="148543" y="22667"/>
                </a:cubicBezTo>
                <a:cubicBezTo>
                  <a:pt x="148800" y="22667"/>
                  <a:pt x="148919" y="22348"/>
                  <a:pt x="148725" y="22177"/>
                </a:cubicBezTo>
                <a:cubicBezTo>
                  <a:pt x="147890" y="21446"/>
                  <a:pt x="147026" y="20718"/>
                  <a:pt x="146159" y="20013"/>
                </a:cubicBezTo>
                <a:cubicBezTo>
                  <a:pt x="146108" y="19974"/>
                  <a:pt x="146047" y="19954"/>
                  <a:pt x="145987" y="19954"/>
                </a:cubicBezTo>
                <a:close/>
                <a:moveTo>
                  <a:pt x="31839" y="21232"/>
                </a:moveTo>
                <a:cubicBezTo>
                  <a:pt x="31778" y="21232"/>
                  <a:pt x="31716" y="21253"/>
                  <a:pt x="31664" y="21295"/>
                </a:cubicBezTo>
                <a:cubicBezTo>
                  <a:pt x="30813" y="22018"/>
                  <a:pt x="29966" y="22763"/>
                  <a:pt x="29147" y="23513"/>
                </a:cubicBezTo>
                <a:cubicBezTo>
                  <a:pt x="28959" y="23686"/>
                  <a:pt x="29080" y="23998"/>
                  <a:pt x="29334" y="23998"/>
                </a:cubicBezTo>
                <a:cubicBezTo>
                  <a:pt x="29335" y="23998"/>
                  <a:pt x="29335" y="23998"/>
                  <a:pt x="29336" y="23998"/>
                </a:cubicBezTo>
                <a:lnTo>
                  <a:pt x="29337" y="23998"/>
                </a:lnTo>
                <a:cubicBezTo>
                  <a:pt x="29406" y="23998"/>
                  <a:pt x="29473" y="23972"/>
                  <a:pt x="29524" y="23926"/>
                </a:cubicBezTo>
                <a:cubicBezTo>
                  <a:pt x="30337" y="23180"/>
                  <a:pt x="31179" y="22438"/>
                  <a:pt x="32025" y="21720"/>
                </a:cubicBezTo>
                <a:cubicBezTo>
                  <a:pt x="32138" y="21620"/>
                  <a:pt x="32150" y="21446"/>
                  <a:pt x="32052" y="21331"/>
                </a:cubicBezTo>
                <a:cubicBezTo>
                  <a:pt x="31997" y="21266"/>
                  <a:pt x="31918" y="21232"/>
                  <a:pt x="31839" y="21232"/>
                </a:cubicBezTo>
                <a:close/>
                <a:moveTo>
                  <a:pt x="153800" y="27099"/>
                </a:moveTo>
                <a:cubicBezTo>
                  <a:pt x="153730" y="27099"/>
                  <a:pt x="153660" y="27125"/>
                  <a:pt x="153606" y="27178"/>
                </a:cubicBezTo>
                <a:cubicBezTo>
                  <a:pt x="153495" y="27285"/>
                  <a:pt x="153493" y="27462"/>
                  <a:pt x="153600" y="27573"/>
                </a:cubicBezTo>
                <a:cubicBezTo>
                  <a:pt x="154375" y="28368"/>
                  <a:pt x="155141" y="29187"/>
                  <a:pt x="155880" y="30007"/>
                </a:cubicBezTo>
                <a:cubicBezTo>
                  <a:pt x="155932" y="30065"/>
                  <a:pt x="156008" y="30099"/>
                  <a:pt x="156087" y="30099"/>
                </a:cubicBezTo>
                <a:cubicBezTo>
                  <a:pt x="156328" y="30099"/>
                  <a:pt x="156455" y="29813"/>
                  <a:pt x="156293" y="29633"/>
                </a:cubicBezTo>
                <a:cubicBezTo>
                  <a:pt x="155551" y="28809"/>
                  <a:pt x="154779" y="27984"/>
                  <a:pt x="154001" y="27184"/>
                </a:cubicBezTo>
                <a:cubicBezTo>
                  <a:pt x="153946" y="27127"/>
                  <a:pt x="153873" y="27099"/>
                  <a:pt x="153800" y="27099"/>
                </a:cubicBezTo>
                <a:close/>
                <a:moveTo>
                  <a:pt x="24192" y="28545"/>
                </a:moveTo>
                <a:cubicBezTo>
                  <a:pt x="24117" y="28545"/>
                  <a:pt x="24042" y="28575"/>
                  <a:pt x="23987" y="28634"/>
                </a:cubicBezTo>
                <a:cubicBezTo>
                  <a:pt x="23229" y="29450"/>
                  <a:pt x="22475" y="30291"/>
                  <a:pt x="21747" y="31136"/>
                </a:cubicBezTo>
                <a:cubicBezTo>
                  <a:pt x="21591" y="31316"/>
                  <a:pt x="21719" y="31597"/>
                  <a:pt x="21958" y="31597"/>
                </a:cubicBezTo>
                <a:cubicBezTo>
                  <a:pt x="22039" y="31597"/>
                  <a:pt x="22116" y="31562"/>
                  <a:pt x="22170" y="31500"/>
                </a:cubicBezTo>
                <a:cubicBezTo>
                  <a:pt x="22893" y="30661"/>
                  <a:pt x="23642" y="29826"/>
                  <a:pt x="24396" y="29015"/>
                </a:cubicBezTo>
                <a:cubicBezTo>
                  <a:pt x="24501" y="28902"/>
                  <a:pt x="24495" y="28726"/>
                  <a:pt x="24382" y="28620"/>
                </a:cubicBezTo>
                <a:cubicBezTo>
                  <a:pt x="24328" y="28570"/>
                  <a:pt x="24260" y="28545"/>
                  <a:pt x="24192" y="28545"/>
                </a:cubicBezTo>
                <a:close/>
                <a:moveTo>
                  <a:pt x="160721" y="35114"/>
                </a:moveTo>
                <a:cubicBezTo>
                  <a:pt x="160662" y="35114"/>
                  <a:pt x="160602" y="35133"/>
                  <a:pt x="160552" y="35172"/>
                </a:cubicBezTo>
                <a:cubicBezTo>
                  <a:pt x="160429" y="35265"/>
                  <a:pt x="160406" y="35440"/>
                  <a:pt x="160499" y="35562"/>
                </a:cubicBezTo>
                <a:cubicBezTo>
                  <a:pt x="161174" y="36445"/>
                  <a:pt x="161839" y="37348"/>
                  <a:pt x="162475" y="38247"/>
                </a:cubicBezTo>
                <a:cubicBezTo>
                  <a:pt x="162527" y="38320"/>
                  <a:pt x="162612" y="38365"/>
                  <a:pt x="162703" y="38365"/>
                </a:cubicBezTo>
                <a:cubicBezTo>
                  <a:pt x="162929" y="38365"/>
                  <a:pt x="163062" y="38108"/>
                  <a:pt x="162931" y="37924"/>
                </a:cubicBezTo>
                <a:cubicBezTo>
                  <a:pt x="162291" y="37019"/>
                  <a:pt x="161621" y="36111"/>
                  <a:pt x="160943" y="35224"/>
                </a:cubicBezTo>
                <a:cubicBezTo>
                  <a:pt x="160888" y="35152"/>
                  <a:pt x="160805" y="35114"/>
                  <a:pt x="160721" y="35114"/>
                </a:cubicBezTo>
                <a:close/>
                <a:moveTo>
                  <a:pt x="17448" y="36715"/>
                </a:moveTo>
                <a:cubicBezTo>
                  <a:pt x="17361" y="36715"/>
                  <a:pt x="17276" y="36755"/>
                  <a:pt x="17222" y="36831"/>
                </a:cubicBezTo>
                <a:cubicBezTo>
                  <a:pt x="16564" y="37731"/>
                  <a:pt x="15915" y="38657"/>
                  <a:pt x="15292" y="39579"/>
                </a:cubicBezTo>
                <a:cubicBezTo>
                  <a:pt x="15204" y="39706"/>
                  <a:pt x="15238" y="39880"/>
                  <a:pt x="15366" y="39966"/>
                </a:cubicBezTo>
                <a:cubicBezTo>
                  <a:pt x="15413" y="39998"/>
                  <a:pt x="15466" y="40014"/>
                  <a:pt x="15522" y="40014"/>
                </a:cubicBezTo>
                <a:cubicBezTo>
                  <a:pt x="15616" y="40014"/>
                  <a:pt x="15703" y="39969"/>
                  <a:pt x="15754" y="39892"/>
                </a:cubicBezTo>
                <a:cubicBezTo>
                  <a:pt x="16374" y="38975"/>
                  <a:pt x="17019" y="38055"/>
                  <a:pt x="17673" y="37159"/>
                </a:cubicBezTo>
                <a:cubicBezTo>
                  <a:pt x="17763" y="37034"/>
                  <a:pt x="17737" y="36860"/>
                  <a:pt x="17612" y="36769"/>
                </a:cubicBezTo>
                <a:cubicBezTo>
                  <a:pt x="17562" y="36733"/>
                  <a:pt x="17505" y="36715"/>
                  <a:pt x="17448" y="36715"/>
                </a:cubicBezTo>
                <a:close/>
                <a:moveTo>
                  <a:pt x="166649" y="43887"/>
                </a:moveTo>
                <a:cubicBezTo>
                  <a:pt x="166600" y="43887"/>
                  <a:pt x="166551" y="43900"/>
                  <a:pt x="166506" y="43927"/>
                </a:cubicBezTo>
                <a:cubicBezTo>
                  <a:pt x="166374" y="44005"/>
                  <a:pt x="166330" y="44175"/>
                  <a:pt x="166408" y="44307"/>
                </a:cubicBezTo>
                <a:cubicBezTo>
                  <a:pt x="166972" y="45258"/>
                  <a:pt x="167524" y="46233"/>
                  <a:pt x="168052" y="47202"/>
                </a:cubicBezTo>
                <a:cubicBezTo>
                  <a:pt x="168101" y="47292"/>
                  <a:pt x="168194" y="47348"/>
                  <a:pt x="168296" y="47348"/>
                </a:cubicBezTo>
                <a:lnTo>
                  <a:pt x="168296" y="47349"/>
                </a:lnTo>
                <a:cubicBezTo>
                  <a:pt x="168508" y="47348"/>
                  <a:pt x="168642" y="47122"/>
                  <a:pt x="168542" y="46936"/>
                </a:cubicBezTo>
                <a:cubicBezTo>
                  <a:pt x="168012" y="45960"/>
                  <a:pt x="167455" y="44979"/>
                  <a:pt x="166887" y="44022"/>
                </a:cubicBezTo>
                <a:cubicBezTo>
                  <a:pt x="166835" y="43935"/>
                  <a:pt x="166743" y="43887"/>
                  <a:pt x="166649" y="43887"/>
                </a:cubicBezTo>
                <a:close/>
                <a:moveTo>
                  <a:pt x="11716" y="45622"/>
                </a:moveTo>
                <a:cubicBezTo>
                  <a:pt x="11617" y="45622"/>
                  <a:pt x="11521" y="45676"/>
                  <a:pt x="11470" y="45769"/>
                </a:cubicBezTo>
                <a:cubicBezTo>
                  <a:pt x="10921" y="46744"/>
                  <a:pt x="10387" y="47740"/>
                  <a:pt x="9877" y="48729"/>
                </a:cubicBezTo>
                <a:cubicBezTo>
                  <a:pt x="9807" y="48866"/>
                  <a:pt x="9860" y="49034"/>
                  <a:pt x="9998" y="49105"/>
                </a:cubicBezTo>
                <a:cubicBezTo>
                  <a:pt x="10037" y="49125"/>
                  <a:pt x="10080" y="49135"/>
                  <a:pt x="10125" y="49135"/>
                </a:cubicBezTo>
                <a:cubicBezTo>
                  <a:pt x="10230" y="49135"/>
                  <a:pt x="10325" y="49077"/>
                  <a:pt x="10373" y="48984"/>
                </a:cubicBezTo>
                <a:cubicBezTo>
                  <a:pt x="10880" y="48001"/>
                  <a:pt x="11412" y="47012"/>
                  <a:pt x="11957" y="46043"/>
                </a:cubicBezTo>
                <a:cubicBezTo>
                  <a:pt x="12036" y="45908"/>
                  <a:pt x="11988" y="45734"/>
                  <a:pt x="11853" y="45659"/>
                </a:cubicBezTo>
                <a:cubicBezTo>
                  <a:pt x="11810" y="45634"/>
                  <a:pt x="11763" y="45622"/>
                  <a:pt x="11716" y="45622"/>
                </a:cubicBezTo>
                <a:close/>
                <a:moveTo>
                  <a:pt x="171489" y="53282"/>
                </a:moveTo>
                <a:cubicBezTo>
                  <a:pt x="171451" y="53282"/>
                  <a:pt x="171413" y="53290"/>
                  <a:pt x="171376" y="53307"/>
                </a:cubicBezTo>
                <a:cubicBezTo>
                  <a:pt x="171232" y="53369"/>
                  <a:pt x="171169" y="53541"/>
                  <a:pt x="171237" y="53683"/>
                </a:cubicBezTo>
                <a:cubicBezTo>
                  <a:pt x="171682" y="54690"/>
                  <a:pt x="172116" y="55722"/>
                  <a:pt x="172524" y="56750"/>
                </a:cubicBezTo>
                <a:cubicBezTo>
                  <a:pt x="172568" y="56856"/>
                  <a:pt x="172670" y="56926"/>
                  <a:pt x="172784" y="56926"/>
                </a:cubicBezTo>
                <a:cubicBezTo>
                  <a:pt x="172819" y="56926"/>
                  <a:pt x="172854" y="56919"/>
                  <a:pt x="172887" y="56906"/>
                </a:cubicBezTo>
                <a:cubicBezTo>
                  <a:pt x="173030" y="56849"/>
                  <a:pt x="173100" y="56687"/>
                  <a:pt x="173043" y="56544"/>
                </a:cubicBezTo>
                <a:cubicBezTo>
                  <a:pt x="172632" y="55509"/>
                  <a:pt x="172196" y="54471"/>
                  <a:pt x="171748" y="53457"/>
                </a:cubicBezTo>
                <a:cubicBezTo>
                  <a:pt x="171703" y="53348"/>
                  <a:pt x="171599" y="53282"/>
                  <a:pt x="171489" y="53282"/>
                </a:cubicBezTo>
                <a:close/>
                <a:moveTo>
                  <a:pt x="7073" y="55157"/>
                </a:moveTo>
                <a:cubicBezTo>
                  <a:pt x="6964" y="55157"/>
                  <a:pt x="6861" y="55222"/>
                  <a:pt x="6817" y="55329"/>
                </a:cubicBezTo>
                <a:cubicBezTo>
                  <a:pt x="6388" y="56362"/>
                  <a:pt x="5973" y="57415"/>
                  <a:pt x="5586" y="58461"/>
                </a:cubicBezTo>
                <a:cubicBezTo>
                  <a:pt x="5532" y="58605"/>
                  <a:pt x="5605" y="58766"/>
                  <a:pt x="5750" y="58820"/>
                </a:cubicBezTo>
                <a:cubicBezTo>
                  <a:pt x="5780" y="58831"/>
                  <a:pt x="5814" y="58837"/>
                  <a:pt x="5846" y="58837"/>
                </a:cubicBezTo>
                <a:cubicBezTo>
                  <a:pt x="5963" y="58837"/>
                  <a:pt x="6068" y="58765"/>
                  <a:pt x="6109" y="58655"/>
                </a:cubicBezTo>
                <a:cubicBezTo>
                  <a:pt x="6495" y="57616"/>
                  <a:pt x="6906" y="56568"/>
                  <a:pt x="7332" y="55543"/>
                </a:cubicBezTo>
                <a:cubicBezTo>
                  <a:pt x="7391" y="55401"/>
                  <a:pt x="7323" y="55237"/>
                  <a:pt x="7180" y="55178"/>
                </a:cubicBezTo>
                <a:cubicBezTo>
                  <a:pt x="7145" y="55164"/>
                  <a:pt x="7109" y="55157"/>
                  <a:pt x="7073" y="55157"/>
                </a:cubicBezTo>
                <a:close/>
                <a:moveTo>
                  <a:pt x="175187" y="63205"/>
                </a:moveTo>
                <a:cubicBezTo>
                  <a:pt x="175160" y="63205"/>
                  <a:pt x="175132" y="63209"/>
                  <a:pt x="175105" y="63218"/>
                </a:cubicBezTo>
                <a:cubicBezTo>
                  <a:pt x="174958" y="63262"/>
                  <a:pt x="174874" y="63418"/>
                  <a:pt x="174919" y="63566"/>
                </a:cubicBezTo>
                <a:cubicBezTo>
                  <a:pt x="175243" y="64620"/>
                  <a:pt x="175551" y="65700"/>
                  <a:pt x="175836" y="66773"/>
                </a:cubicBezTo>
                <a:cubicBezTo>
                  <a:pt x="175867" y="66895"/>
                  <a:pt x="175979" y="66980"/>
                  <a:pt x="176105" y="66980"/>
                </a:cubicBezTo>
                <a:cubicBezTo>
                  <a:pt x="176130" y="66980"/>
                  <a:pt x="176154" y="66978"/>
                  <a:pt x="176177" y="66971"/>
                </a:cubicBezTo>
                <a:cubicBezTo>
                  <a:pt x="176325" y="66931"/>
                  <a:pt x="176415" y="66779"/>
                  <a:pt x="176375" y="66630"/>
                </a:cubicBezTo>
                <a:cubicBezTo>
                  <a:pt x="176089" y="65550"/>
                  <a:pt x="175779" y="64464"/>
                  <a:pt x="175454" y="63403"/>
                </a:cubicBezTo>
                <a:cubicBezTo>
                  <a:pt x="175417" y="63283"/>
                  <a:pt x="175307" y="63205"/>
                  <a:pt x="175187" y="63205"/>
                </a:cubicBezTo>
                <a:close/>
                <a:moveTo>
                  <a:pt x="3602" y="65172"/>
                </a:moveTo>
                <a:cubicBezTo>
                  <a:pt x="3481" y="65172"/>
                  <a:pt x="3369" y="65253"/>
                  <a:pt x="3334" y="65376"/>
                </a:cubicBezTo>
                <a:cubicBezTo>
                  <a:pt x="3031" y="66457"/>
                  <a:pt x="2747" y="67550"/>
                  <a:pt x="2487" y="68624"/>
                </a:cubicBezTo>
                <a:cubicBezTo>
                  <a:pt x="2451" y="68773"/>
                  <a:pt x="2543" y="68924"/>
                  <a:pt x="2693" y="68960"/>
                </a:cubicBezTo>
                <a:cubicBezTo>
                  <a:pt x="2715" y="68965"/>
                  <a:pt x="2736" y="68967"/>
                  <a:pt x="2759" y="68967"/>
                </a:cubicBezTo>
                <a:cubicBezTo>
                  <a:pt x="2888" y="68967"/>
                  <a:pt x="3000" y="68880"/>
                  <a:pt x="3030" y="68754"/>
                </a:cubicBezTo>
                <a:cubicBezTo>
                  <a:pt x="3287" y="67687"/>
                  <a:pt x="3570" y="66602"/>
                  <a:pt x="3871" y="65526"/>
                </a:cubicBezTo>
                <a:cubicBezTo>
                  <a:pt x="3913" y="65379"/>
                  <a:pt x="3827" y="65225"/>
                  <a:pt x="3678" y="65183"/>
                </a:cubicBezTo>
                <a:cubicBezTo>
                  <a:pt x="3652" y="65176"/>
                  <a:pt x="3627" y="65172"/>
                  <a:pt x="3602" y="65172"/>
                </a:cubicBezTo>
                <a:close/>
                <a:moveTo>
                  <a:pt x="177675" y="73499"/>
                </a:moveTo>
                <a:cubicBezTo>
                  <a:pt x="177659" y="73499"/>
                  <a:pt x="177643" y="73500"/>
                  <a:pt x="177626" y="73503"/>
                </a:cubicBezTo>
                <a:cubicBezTo>
                  <a:pt x="177475" y="73531"/>
                  <a:pt x="177375" y="73675"/>
                  <a:pt x="177401" y="73827"/>
                </a:cubicBezTo>
                <a:cubicBezTo>
                  <a:pt x="177597" y="74916"/>
                  <a:pt x="177774" y="76024"/>
                  <a:pt x="177929" y="77120"/>
                </a:cubicBezTo>
                <a:cubicBezTo>
                  <a:pt x="177948" y="77257"/>
                  <a:pt x="178065" y="77360"/>
                  <a:pt x="178204" y="77360"/>
                </a:cubicBezTo>
                <a:lnTo>
                  <a:pt x="178205" y="77360"/>
                </a:lnTo>
                <a:cubicBezTo>
                  <a:pt x="178218" y="77360"/>
                  <a:pt x="178231" y="77358"/>
                  <a:pt x="178244" y="77357"/>
                </a:cubicBezTo>
                <a:cubicBezTo>
                  <a:pt x="178396" y="77335"/>
                  <a:pt x="178502" y="77194"/>
                  <a:pt x="178481" y="77042"/>
                </a:cubicBezTo>
                <a:cubicBezTo>
                  <a:pt x="178326" y="75940"/>
                  <a:pt x="178148" y="74825"/>
                  <a:pt x="177950" y="73728"/>
                </a:cubicBezTo>
                <a:cubicBezTo>
                  <a:pt x="177925" y="73593"/>
                  <a:pt x="177808" y="73499"/>
                  <a:pt x="177675" y="73499"/>
                </a:cubicBezTo>
                <a:close/>
                <a:moveTo>
                  <a:pt x="1350" y="75521"/>
                </a:moveTo>
                <a:cubicBezTo>
                  <a:pt x="1216" y="75521"/>
                  <a:pt x="1099" y="75618"/>
                  <a:pt x="1075" y="75755"/>
                </a:cubicBezTo>
                <a:cubicBezTo>
                  <a:pt x="904" y="76860"/>
                  <a:pt x="750" y="77979"/>
                  <a:pt x="621" y="79080"/>
                </a:cubicBezTo>
                <a:cubicBezTo>
                  <a:pt x="603" y="79234"/>
                  <a:pt x="712" y="79372"/>
                  <a:pt x="866" y="79390"/>
                </a:cubicBezTo>
                <a:cubicBezTo>
                  <a:pt x="876" y="79392"/>
                  <a:pt x="888" y="79392"/>
                  <a:pt x="898" y="79392"/>
                </a:cubicBezTo>
                <a:cubicBezTo>
                  <a:pt x="1039" y="79391"/>
                  <a:pt x="1158" y="79286"/>
                  <a:pt x="1176" y="79145"/>
                </a:cubicBezTo>
                <a:cubicBezTo>
                  <a:pt x="1304" y="78051"/>
                  <a:pt x="1456" y="76940"/>
                  <a:pt x="1628" y="75841"/>
                </a:cubicBezTo>
                <a:cubicBezTo>
                  <a:pt x="1650" y="75689"/>
                  <a:pt x="1546" y="75548"/>
                  <a:pt x="1395" y="75525"/>
                </a:cubicBezTo>
                <a:cubicBezTo>
                  <a:pt x="1380" y="75523"/>
                  <a:pt x="1365" y="75521"/>
                  <a:pt x="1350" y="75521"/>
                </a:cubicBezTo>
                <a:close/>
                <a:moveTo>
                  <a:pt x="178938" y="84013"/>
                </a:moveTo>
                <a:cubicBezTo>
                  <a:pt x="178929" y="84013"/>
                  <a:pt x="178920" y="84013"/>
                  <a:pt x="178911" y="84014"/>
                </a:cubicBezTo>
                <a:cubicBezTo>
                  <a:pt x="178757" y="84022"/>
                  <a:pt x="178640" y="84155"/>
                  <a:pt x="178649" y="84309"/>
                </a:cubicBezTo>
                <a:cubicBezTo>
                  <a:pt x="178714" y="85414"/>
                  <a:pt x="178761" y="86535"/>
                  <a:pt x="178785" y="87641"/>
                </a:cubicBezTo>
                <a:cubicBezTo>
                  <a:pt x="178789" y="87793"/>
                  <a:pt x="178912" y="87915"/>
                  <a:pt x="179064" y="87915"/>
                </a:cubicBezTo>
                <a:lnTo>
                  <a:pt x="179069" y="87915"/>
                </a:lnTo>
                <a:cubicBezTo>
                  <a:pt x="179224" y="87911"/>
                  <a:pt x="179347" y="87783"/>
                  <a:pt x="179343" y="87630"/>
                </a:cubicBezTo>
                <a:cubicBezTo>
                  <a:pt x="179318" y="86516"/>
                  <a:pt x="179272" y="85387"/>
                  <a:pt x="179206" y="84276"/>
                </a:cubicBezTo>
                <a:cubicBezTo>
                  <a:pt x="179197" y="84132"/>
                  <a:pt x="179078" y="84013"/>
                  <a:pt x="178938" y="84013"/>
                </a:cubicBezTo>
                <a:close/>
                <a:moveTo>
                  <a:pt x="348" y="86059"/>
                </a:moveTo>
                <a:cubicBezTo>
                  <a:pt x="168" y="86059"/>
                  <a:pt x="67" y="86176"/>
                  <a:pt x="62" y="86329"/>
                </a:cubicBezTo>
                <a:cubicBezTo>
                  <a:pt x="21" y="87447"/>
                  <a:pt x="0" y="88577"/>
                  <a:pt x="0" y="89684"/>
                </a:cubicBezTo>
                <a:lnTo>
                  <a:pt x="0" y="89873"/>
                </a:lnTo>
                <a:cubicBezTo>
                  <a:pt x="0" y="90027"/>
                  <a:pt x="126" y="90153"/>
                  <a:pt x="280" y="90153"/>
                </a:cubicBezTo>
                <a:cubicBezTo>
                  <a:pt x="434" y="90153"/>
                  <a:pt x="558" y="90027"/>
                  <a:pt x="558" y="89873"/>
                </a:cubicBezTo>
                <a:lnTo>
                  <a:pt x="558" y="89684"/>
                </a:lnTo>
                <a:cubicBezTo>
                  <a:pt x="558" y="88582"/>
                  <a:pt x="579" y="87461"/>
                  <a:pt x="620" y="86348"/>
                </a:cubicBezTo>
                <a:cubicBezTo>
                  <a:pt x="625" y="86195"/>
                  <a:pt x="505" y="86065"/>
                  <a:pt x="351" y="86059"/>
                </a:cubicBezTo>
                <a:cubicBezTo>
                  <a:pt x="350" y="86059"/>
                  <a:pt x="349" y="86059"/>
                  <a:pt x="348" y="86059"/>
                </a:cubicBezTo>
                <a:close/>
                <a:moveTo>
                  <a:pt x="178936" y="94604"/>
                </a:moveTo>
                <a:cubicBezTo>
                  <a:pt x="178780" y="94604"/>
                  <a:pt x="178668" y="94718"/>
                  <a:pt x="178659" y="94866"/>
                </a:cubicBezTo>
                <a:cubicBezTo>
                  <a:pt x="178597" y="95977"/>
                  <a:pt x="178512" y="97095"/>
                  <a:pt x="178407" y="98193"/>
                </a:cubicBezTo>
                <a:cubicBezTo>
                  <a:pt x="178393" y="98346"/>
                  <a:pt x="178506" y="98482"/>
                  <a:pt x="178658" y="98497"/>
                </a:cubicBezTo>
                <a:cubicBezTo>
                  <a:pt x="178668" y="98498"/>
                  <a:pt x="178676" y="98498"/>
                  <a:pt x="178685" y="98498"/>
                </a:cubicBezTo>
                <a:cubicBezTo>
                  <a:pt x="178828" y="98497"/>
                  <a:pt x="178948" y="98389"/>
                  <a:pt x="178962" y="98246"/>
                </a:cubicBezTo>
                <a:cubicBezTo>
                  <a:pt x="179066" y="97141"/>
                  <a:pt x="179152" y="96016"/>
                  <a:pt x="179216" y="94899"/>
                </a:cubicBezTo>
                <a:cubicBezTo>
                  <a:pt x="179226" y="94745"/>
                  <a:pt x="179108" y="94614"/>
                  <a:pt x="178954" y="94604"/>
                </a:cubicBezTo>
                <a:cubicBezTo>
                  <a:pt x="178948" y="94604"/>
                  <a:pt x="178942" y="94604"/>
                  <a:pt x="178936" y="94604"/>
                </a:cubicBezTo>
                <a:close/>
                <a:moveTo>
                  <a:pt x="584" y="96836"/>
                </a:moveTo>
                <a:cubicBezTo>
                  <a:pt x="576" y="96836"/>
                  <a:pt x="569" y="96837"/>
                  <a:pt x="561" y="96837"/>
                </a:cubicBezTo>
                <a:cubicBezTo>
                  <a:pt x="407" y="96850"/>
                  <a:pt x="293" y="96984"/>
                  <a:pt x="306" y="97138"/>
                </a:cubicBezTo>
                <a:cubicBezTo>
                  <a:pt x="396" y="98247"/>
                  <a:pt x="511" y="99371"/>
                  <a:pt x="643" y="100477"/>
                </a:cubicBezTo>
                <a:cubicBezTo>
                  <a:pt x="660" y="100617"/>
                  <a:pt x="778" y="100723"/>
                  <a:pt x="919" y="100723"/>
                </a:cubicBezTo>
                <a:cubicBezTo>
                  <a:pt x="931" y="100723"/>
                  <a:pt x="942" y="100722"/>
                  <a:pt x="953" y="100721"/>
                </a:cubicBezTo>
                <a:cubicBezTo>
                  <a:pt x="1106" y="100703"/>
                  <a:pt x="1215" y="100563"/>
                  <a:pt x="1197" y="100411"/>
                </a:cubicBezTo>
                <a:cubicBezTo>
                  <a:pt x="1065" y="99311"/>
                  <a:pt x="952" y="98194"/>
                  <a:pt x="861" y="97092"/>
                </a:cubicBezTo>
                <a:cubicBezTo>
                  <a:pt x="850" y="96947"/>
                  <a:pt x="728" y="96836"/>
                  <a:pt x="584" y="96836"/>
                </a:cubicBezTo>
                <a:close/>
                <a:moveTo>
                  <a:pt x="177707" y="105120"/>
                </a:moveTo>
                <a:cubicBezTo>
                  <a:pt x="177579" y="105120"/>
                  <a:pt x="177460" y="105216"/>
                  <a:pt x="177435" y="105351"/>
                </a:cubicBezTo>
                <a:cubicBezTo>
                  <a:pt x="177242" y="106443"/>
                  <a:pt x="177025" y="107544"/>
                  <a:pt x="176792" y="108624"/>
                </a:cubicBezTo>
                <a:cubicBezTo>
                  <a:pt x="176760" y="108774"/>
                  <a:pt x="176855" y="108923"/>
                  <a:pt x="177005" y="108955"/>
                </a:cubicBezTo>
                <a:cubicBezTo>
                  <a:pt x="177025" y="108959"/>
                  <a:pt x="177044" y="108962"/>
                  <a:pt x="177064" y="108962"/>
                </a:cubicBezTo>
                <a:cubicBezTo>
                  <a:pt x="177195" y="108962"/>
                  <a:pt x="177309" y="108870"/>
                  <a:pt x="177337" y="108741"/>
                </a:cubicBezTo>
                <a:cubicBezTo>
                  <a:pt x="177573" y="107656"/>
                  <a:pt x="177791" y="106548"/>
                  <a:pt x="177985" y="105449"/>
                </a:cubicBezTo>
                <a:cubicBezTo>
                  <a:pt x="178012" y="105297"/>
                  <a:pt x="177910" y="105152"/>
                  <a:pt x="177759" y="105125"/>
                </a:cubicBezTo>
                <a:cubicBezTo>
                  <a:pt x="177742" y="105121"/>
                  <a:pt x="177725" y="105120"/>
                  <a:pt x="177707" y="105120"/>
                </a:cubicBezTo>
                <a:close/>
                <a:moveTo>
                  <a:pt x="2076" y="107320"/>
                </a:moveTo>
                <a:cubicBezTo>
                  <a:pt x="2057" y="107320"/>
                  <a:pt x="2039" y="107321"/>
                  <a:pt x="2020" y="107325"/>
                </a:cubicBezTo>
                <a:cubicBezTo>
                  <a:pt x="1869" y="107355"/>
                  <a:pt x="1771" y="107503"/>
                  <a:pt x="1802" y="107655"/>
                </a:cubicBezTo>
                <a:cubicBezTo>
                  <a:pt x="2025" y="108746"/>
                  <a:pt x="2271" y="109848"/>
                  <a:pt x="2533" y="110930"/>
                </a:cubicBezTo>
                <a:cubicBezTo>
                  <a:pt x="2563" y="111055"/>
                  <a:pt x="2676" y="111143"/>
                  <a:pt x="2804" y="111143"/>
                </a:cubicBezTo>
                <a:cubicBezTo>
                  <a:pt x="2826" y="111143"/>
                  <a:pt x="2848" y="111140"/>
                  <a:pt x="2870" y="111135"/>
                </a:cubicBezTo>
                <a:cubicBezTo>
                  <a:pt x="3020" y="111098"/>
                  <a:pt x="3112" y="110948"/>
                  <a:pt x="3075" y="110799"/>
                </a:cubicBezTo>
                <a:cubicBezTo>
                  <a:pt x="2815" y="109723"/>
                  <a:pt x="2570" y="108627"/>
                  <a:pt x="2350" y="107543"/>
                </a:cubicBezTo>
                <a:cubicBezTo>
                  <a:pt x="2322" y="107410"/>
                  <a:pt x="2206" y="107320"/>
                  <a:pt x="2076" y="107320"/>
                </a:cubicBezTo>
                <a:close/>
                <a:moveTo>
                  <a:pt x="175241" y="115422"/>
                </a:moveTo>
                <a:cubicBezTo>
                  <a:pt x="175123" y="115422"/>
                  <a:pt x="175013" y="115498"/>
                  <a:pt x="174975" y="115617"/>
                </a:cubicBezTo>
                <a:cubicBezTo>
                  <a:pt x="174655" y="116675"/>
                  <a:pt x="174308" y="117744"/>
                  <a:pt x="173943" y="118799"/>
                </a:cubicBezTo>
                <a:cubicBezTo>
                  <a:pt x="173880" y="118980"/>
                  <a:pt x="174015" y="119170"/>
                  <a:pt x="174208" y="119170"/>
                </a:cubicBezTo>
                <a:cubicBezTo>
                  <a:pt x="174326" y="119170"/>
                  <a:pt x="174432" y="119094"/>
                  <a:pt x="174471" y="118981"/>
                </a:cubicBezTo>
                <a:cubicBezTo>
                  <a:pt x="174837" y="117920"/>
                  <a:pt x="175186" y="116843"/>
                  <a:pt x="175510" y="115779"/>
                </a:cubicBezTo>
                <a:cubicBezTo>
                  <a:pt x="175552" y="115632"/>
                  <a:pt x="175469" y="115479"/>
                  <a:pt x="175322" y="115434"/>
                </a:cubicBezTo>
                <a:cubicBezTo>
                  <a:pt x="175295" y="115426"/>
                  <a:pt x="175268" y="115422"/>
                  <a:pt x="175241" y="115422"/>
                </a:cubicBezTo>
                <a:close/>
                <a:moveTo>
                  <a:pt x="4800" y="117552"/>
                </a:moveTo>
                <a:cubicBezTo>
                  <a:pt x="4771" y="117552"/>
                  <a:pt x="4742" y="117557"/>
                  <a:pt x="4713" y="117566"/>
                </a:cubicBezTo>
                <a:cubicBezTo>
                  <a:pt x="4566" y="117615"/>
                  <a:pt x="4487" y="117772"/>
                  <a:pt x="4536" y="117919"/>
                </a:cubicBezTo>
                <a:cubicBezTo>
                  <a:pt x="4884" y="118972"/>
                  <a:pt x="5261" y="120038"/>
                  <a:pt x="5651" y="121085"/>
                </a:cubicBezTo>
                <a:cubicBezTo>
                  <a:pt x="5691" y="121194"/>
                  <a:pt x="5796" y="121266"/>
                  <a:pt x="5912" y="121267"/>
                </a:cubicBezTo>
                <a:lnTo>
                  <a:pt x="5912" y="121267"/>
                </a:lnTo>
                <a:cubicBezTo>
                  <a:pt x="6108" y="121266"/>
                  <a:pt x="6242" y="121072"/>
                  <a:pt x="6174" y="120889"/>
                </a:cubicBezTo>
                <a:cubicBezTo>
                  <a:pt x="5785" y="119849"/>
                  <a:pt x="5412" y="118790"/>
                  <a:pt x="5065" y="117743"/>
                </a:cubicBezTo>
                <a:cubicBezTo>
                  <a:pt x="5027" y="117626"/>
                  <a:pt x="4917" y="117552"/>
                  <a:pt x="4800" y="117552"/>
                </a:cubicBezTo>
                <a:close/>
                <a:moveTo>
                  <a:pt x="5912" y="121267"/>
                </a:moveTo>
                <a:cubicBezTo>
                  <a:pt x="5912" y="121267"/>
                  <a:pt x="5912" y="121267"/>
                  <a:pt x="5912" y="121267"/>
                </a:cubicBezTo>
                <a:lnTo>
                  <a:pt x="5913" y="121267"/>
                </a:lnTo>
                <a:cubicBezTo>
                  <a:pt x="5913" y="121267"/>
                  <a:pt x="5912" y="121267"/>
                  <a:pt x="5912" y="121267"/>
                </a:cubicBezTo>
                <a:close/>
                <a:moveTo>
                  <a:pt x="171561" y="125365"/>
                </a:moveTo>
                <a:cubicBezTo>
                  <a:pt x="171453" y="125365"/>
                  <a:pt x="171351" y="125427"/>
                  <a:pt x="171305" y="125532"/>
                </a:cubicBezTo>
                <a:cubicBezTo>
                  <a:pt x="170857" y="126551"/>
                  <a:pt x="170385" y="127572"/>
                  <a:pt x="169901" y="128566"/>
                </a:cubicBezTo>
                <a:cubicBezTo>
                  <a:pt x="169811" y="128751"/>
                  <a:pt x="169946" y="128967"/>
                  <a:pt x="170151" y="128967"/>
                </a:cubicBezTo>
                <a:cubicBezTo>
                  <a:pt x="170152" y="128967"/>
                  <a:pt x="170152" y="128967"/>
                  <a:pt x="170153" y="128967"/>
                </a:cubicBezTo>
                <a:cubicBezTo>
                  <a:pt x="170259" y="128967"/>
                  <a:pt x="170357" y="128906"/>
                  <a:pt x="170403" y="128811"/>
                </a:cubicBezTo>
                <a:cubicBezTo>
                  <a:pt x="170890" y="127810"/>
                  <a:pt x="171364" y="126782"/>
                  <a:pt x="171816" y="125757"/>
                </a:cubicBezTo>
                <a:cubicBezTo>
                  <a:pt x="171878" y="125616"/>
                  <a:pt x="171814" y="125452"/>
                  <a:pt x="171673" y="125389"/>
                </a:cubicBezTo>
                <a:cubicBezTo>
                  <a:pt x="171636" y="125373"/>
                  <a:pt x="171598" y="125365"/>
                  <a:pt x="171561" y="125365"/>
                </a:cubicBezTo>
                <a:close/>
                <a:moveTo>
                  <a:pt x="8724" y="127384"/>
                </a:moveTo>
                <a:cubicBezTo>
                  <a:pt x="8685" y="127384"/>
                  <a:pt x="8644" y="127393"/>
                  <a:pt x="8606" y="127411"/>
                </a:cubicBezTo>
                <a:cubicBezTo>
                  <a:pt x="8466" y="127476"/>
                  <a:pt x="8407" y="127643"/>
                  <a:pt x="8472" y="127782"/>
                </a:cubicBezTo>
                <a:cubicBezTo>
                  <a:pt x="8947" y="128792"/>
                  <a:pt x="9446" y="129803"/>
                  <a:pt x="9954" y="130785"/>
                </a:cubicBezTo>
                <a:cubicBezTo>
                  <a:pt x="10001" y="130878"/>
                  <a:pt x="10097" y="130937"/>
                  <a:pt x="10200" y="130937"/>
                </a:cubicBezTo>
                <a:cubicBezTo>
                  <a:pt x="10245" y="130937"/>
                  <a:pt x="10289" y="130926"/>
                  <a:pt x="10329" y="130905"/>
                </a:cubicBezTo>
                <a:cubicBezTo>
                  <a:pt x="10466" y="130834"/>
                  <a:pt x="10520" y="130666"/>
                  <a:pt x="10449" y="130529"/>
                </a:cubicBezTo>
                <a:cubicBezTo>
                  <a:pt x="9944" y="129554"/>
                  <a:pt x="9449" y="128549"/>
                  <a:pt x="8977" y="127545"/>
                </a:cubicBezTo>
                <a:cubicBezTo>
                  <a:pt x="8929" y="127443"/>
                  <a:pt x="8829" y="127384"/>
                  <a:pt x="8724" y="127384"/>
                </a:cubicBezTo>
                <a:close/>
                <a:moveTo>
                  <a:pt x="166718" y="134802"/>
                </a:moveTo>
                <a:cubicBezTo>
                  <a:pt x="166625" y="134802"/>
                  <a:pt x="166534" y="134849"/>
                  <a:pt x="166482" y="134934"/>
                </a:cubicBezTo>
                <a:cubicBezTo>
                  <a:pt x="165919" y="135888"/>
                  <a:pt x="165328" y="136844"/>
                  <a:pt x="164730" y="137777"/>
                </a:cubicBezTo>
                <a:cubicBezTo>
                  <a:pt x="164610" y="137963"/>
                  <a:pt x="164744" y="138207"/>
                  <a:pt x="164965" y="138207"/>
                </a:cubicBezTo>
                <a:cubicBezTo>
                  <a:pt x="165061" y="138207"/>
                  <a:pt x="165149" y="138160"/>
                  <a:pt x="165200" y="138079"/>
                </a:cubicBezTo>
                <a:cubicBezTo>
                  <a:pt x="165802" y="137140"/>
                  <a:pt x="166395" y="136177"/>
                  <a:pt x="166961" y="135217"/>
                </a:cubicBezTo>
                <a:cubicBezTo>
                  <a:pt x="167036" y="135086"/>
                  <a:pt x="166991" y="134918"/>
                  <a:pt x="166860" y="134841"/>
                </a:cubicBezTo>
                <a:cubicBezTo>
                  <a:pt x="166816" y="134815"/>
                  <a:pt x="166767" y="134802"/>
                  <a:pt x="166718" y="134802"/>
                </a:cubicBezTo>
                <a:close/>
                <a:moveTo>
                  <a:pt x="13784" y="136675"/>
                </a:moveTo>
                <a:cubicBezTo>
                  <a:pt x="13733" y="136675"/>
                  <a:pt x="13682" y="136689"/>
                  <a:pt x="13637" y="136718"/>
                </a:cubicBezTo>
                <a:cubicBezTo>
                  <a:pt x="13505" y="136799"/>
                  <a:pt x="13465" y="136970"/>
                  <a:pt x="13547" y="137102"/>
                </a:cubicBezTo>
                <a:cubicBezTo>
                  <a:pt x="14134" y="138041"/>
                  <a:pt x="14749" y="138987"/>
                  <a:pt x="15374" y="139911"/>
                </a:cubicBezTo>
                <a:cubicBezTo>
                  <a:pt x="15427" y="139988"/>
                  <a:pt x="15513" y="140034"/>
                  <a:pt x="15605" y="140034"/>
                </a:cubicBezTo>
                <a:lnTo>
                  <a:pt x="15605" y="140035"/>
                </a:lnTo>
                <a:cubicBezTo>
                  <a:pt x="15830" y="140035"/>
                  <a:pt x="15963" y="139784"/>
                  <a:pt x="15837" y="139599"/>
                </a:cubicBezTo>
                <a:cubicBezTo>
                  <a:pt x="15214" y="138680"/>
                  <a:pt x="14602" y="137740"/>
                  <a:pt x="14020" y="136806"/>
                </a:cubicBezTo>
                <a:cubicBezTo>
                  <a:pt x="13967" y="136722"/>
                  <a:pt x="13876" y="136675"/>
                  <a:pt x="13784" y="136675"/>
                </a:cubicBezTo>
                <a:close/>
                <a:moveTo>
                  <a:pt x="160804" y="143587"/>
                </a:moveTo>
                <a:cubicBezTo>
                  <a:pt x="160720" y="143587"/>
                  <a:pt x="160637" y="143625"/>
                  <a:pt x="160582" y="143697"/>
                </a:cubicBezTo>
                <a:cubicBezTo>
                  <a:pt x="159913" y="144574"/>
                  <a:pt x="159214" y="145453"/>
                  <a:pt x="158509" y="146313"/>
                </a:cubicBezTo>
                <a:cubicBezTo>
                  <a:pt x="158359" y="146495"/>
                  <a:pt x="158489" y="146769"/>
                  <a:pt x="158724" y="146770"/>
                </a:cubicBezTo>
                <a:lnTo>
                  <a:pt x="158723" y="146769"/>
                </a:lnTo>
                <a:cubicBezTo>
                  <a:pt x="158807" y="146769"/>
                  <a:pt x="158886" y="146731"/>
                  <a:pt x="158940" y="146667"/>
                </a:cubicBezTo>
                <a:cubicBezTo>
                  <a:pt x="159650" y="145804"/>
                  <a:pt x="160352" y="144919"/>
                  <a:pt x="161026" y="144036"/>
                </a:cubicBezTo>
                <a:cubicBezTo>
                  <a:pt x="161119" y="143914"/>
                  <a:pt x="161096" y="143739"/>
                  <a:pt x="160973" y="143645"/>
                </a:cubicBezTo>
                <a:cubicBezTo>
                  <a:pt x="160923" y="143606"/>
                  <a:pt x="160863" y="143587"/>
                  <a:pt x="160804" y="143587"/>
                </a:cubicBezTo>
                <a:close/>
                <a:moveTo>
                  <a:pt x="19906" y="145306"/>
                </a:moveTo>
                <a:cubicBezTo>
                  <a:pt x="19845" y="145306"/>
                  <a:pt x="19783" y="145326"/>
                  <a:pt x="19732" y="145367"/>
                </a:cubicBezTo>
                <a:cubicBezTo>
                  <a:pt x="19611" y="145464"/>
                  <a:pt x="19592" y="145642"/>
                  <a:pt x="19691" y="145762"/>
                </a:cubicBezTo>
                <a:cubicBezTo>
                  <a:pt x="20390" y="146632"/>
                  <a:pt x="21113" y="147500"/>
                  <a:pt x="21839" y="148339"/>
                </a:cubicBezTo>
                <a:cubicBezTo>
                  <a:pt x="21893" y="148400"/>
                  <a:pt x="21969" y="148435"/>
                  <a:pt x="22050" y="148435"/>
                </a:cubicBezTo>
                <a:lnTo>
                  <a:pt x="22050" y="148434"/>
                </a:lnTo>
                <a:cubicBezTo>
                  <a:pt x="22289" y="148434"/>
                  <a:pt x="22418" y="148153"/>
                  <a:pt x="22261" y="147973"/>
                </a:cubicBezTo>
                <a:cubicBezTo>
                  <a:pt x="21539" y="147139"/>
                  <a:pt x="20821" y="146277"/>
                  <a:pt x="20127" y="145413"/>
                </a:cubicBezTo>
                <a:cubicBezTo>
                  <a:pt x="20071" y="145342"/>
                  <a:pt x="19989" y="145306"/>
                  <a:pt x="19906" y="145306"/>
                </a:cubicBezTo>
                <a:close/>
                <a:moveTo>
                  <a:pt x="153891" y="151617"/>
                </a:moveTo>
                <a:cubicBezTo>
                  <a:pt x="153818" y="151617"/>
                  <a:pt x="153746" y="151645"/>
                  <a:pt x="153691" y="151701"/>
                </a:cubicBezTo>
                <a:cubicBezTo>
                  <a:pt x="152923" y="152495"/>
                  <a:pt x="152128" y="153286"/>
                  <a:pt x="151325" y="154053"/>
                </a:cubicBezTo>
                <a:cubicBezTo>
                  <a:pt x="151144" y="154227"/>
                  <a:pt x="151267" y="154533"/>
                  <a:pt x="151519" y="154533"/>
                </a:cubicBezTo>
                <a:cubicBezTo>
                  <a:pt x="151591" y="154533"/>
                  <a:pt x="151660" y="154505"/>
                  <a:pt x="151712" y="154456"/>
                </a:cubicBezTo>
                <a:cubicBezTo>
                  <a:pt x="152519" y="153684"/>
                  <a:pt x="153319" y="152887"/>
                  <a:pt x="154092" y="152089"/>
                </a:cubicBezTo>
                <a:cubicBezTo>
                  <a:pt x="154199" y="151979"/>
                  <a:pt x="154197" y="151803"/>
                  <a:pt x="154086" y="151696"/>
                </a:cubicBezTo>
                <a:cubicBezTo>
                  <a:pt x="154032" y="151643"/>
                  <a:pt x="153961" y="151617"/>
                  <a:pt x="153891" y="151617"/>
                </a:cubicBezTo>
                <a:close/>
                <a:moveTo>
                  <a:pt x="27009" y="153162"/>
                </a:moveTo>
                <a:cubicBezTo>
                  <a:pt x="26937" y="153162"/>
                  <a:pt x="26865" y="153190"/>
                  <a:pt x="26810" y="153245"/>
                </a:cubicBezTo>
                <a:cubicBezTo>
                  <a:pt x="26702" y="153355"/>
                  <a:pt x="26704" y="153532"/>
                  <a:pt x="26815" y="153641"/>
                </a:cubicBezTo>
                <a:cubicBezTo>
                  <a:pt x="27612" y="154425"/>
                  <a:pt x="28432" y="155202"/>
                  <a:pt x="29252" y="155949"/>
                </a:cubicBezTo>
                <a:cubicBezTo>
                  <a:pt x="29302" y="155995"/>
                  <a:pt x="29368" y="156022"/>
                  <a:pt x="29436" y="156022"/>
                </a:cubicBezTo>
                <a:cubicBezTo>
                  <a:pt x="29438" y="156022"/>
                  <a:pt x="29439" y="156022"/>
                  <a:pt x="29440" y="156022"/>
                </a:cubicBezTo>
                <a:lnTo>
                  <a:pt x="29440" y="156023"/>
                </a:lnTo>
                <a:cubicBezTo>
                  <a:pt x="29694" y="156023"/>
                  <a:pt x="29816" y="155709"/>
                  <a:pt x="29628" y="155537"/>
                </a:cubicBezTo>
                <a:cubicBezTo>
                  <a:pt x="28814" y="154794"/>
                  <a:pt x="27998" y="154022"/>
                  <a:pt x="27206" y="153244"/>
                </a:cubicBezTo>
                <a:cubicBezTo>
                  <a:pt x="27152" y="153189"/>
                  <a:pt x="27080" y="153162"/>
                  <a:pt x="27009" y="153162"/>
                </a:cubicBezTo>
                <a:close/>
                <a:moveTo>
                  <a:pt x="146091" y="158771"/>
                </a:moveTo>
                <a:cubicBezTo>
                  <a:pt x="146027" y="158771"/>
                  <a:pt x="145964" y="158793"/>
                  <a:pt x="145911" y="158837"/>
                </a:cubicBezTo>
                <a:cubicBezTo>
                  <a:pt x="145047" y="159541"/>
                  <a:pt x="144164" y="160232"/>
                  <a:pt x="143287" y="160893"/>
                </a:cubicBezTo>
                <a:cubicBezTo>
                  <a:pt x="143073" y="161054"/>
                  <a:pt x="143187" y="161395"/>
                  <a:pt x="143455" y="161395"/>
                </a:cubicBezTo>
                <a:cubicBezTo>
                  <a:pt x="143515" y="161395"/>
                  <a:pt x="143575" y="161375"/>
                  <a:pt x="143623" y="161339"/>
                </a:cubicBezTo>
                <a:cubicBezTo>
                  <a:pt x="144507" y="160674"/>
                  <a:pt x="145394" y="159977"/>
                  <a:pt x="146263" y="159270"/>
                </a:cubicBezTo>
                <a:cubicBezTo>
                  <a:pt x="146385" y="159174"/>
                  <a:pt x="146405" y="158995"/>
                  <a:pt x="146307" y="158874"/>
                </a:cubicBezTo>
                <a:cubicBezTo>
                  <a:pt x="146252" y="158806"/>
                  <a:pt x="146172" y="158771"/>
                  <a:pt x="146091" y="158771"/>
                </a:cubicBezTo>
                <a:close/>
                <a:moveTo>
                  <a:pt x="34986" y="160129"/>
                </a:moveTo>
                <a:cubicBezTo>
                  <a:pt x="34903" y="160129"/>
                  <a:pt x="34820" y="160167"/>
                  <a:pt x="34765" y="160238"/>
                </a:cubicBezTo>
                <a:cubicBezTo>
                  <a:pt x="34670" y="160361"/>
                  <a:pt x="34694" y="160538"/>
                  <a:pt x="34817" y="160631"/>
                </a:cubicBezTo>
                <a:cubicBezTo>
                  <a:pt x="35697" y="161311"/>
                  <a:pt x="36603" y="161987"/>
                  <a:pt x="37511" y="162638"/>
                </a:cubicBezTo>
                <a:cubicBezTo>
                  <a:pt x="37558" y="162671"/>
                  <a:pt x="37615" y="162690"/>
                  <a:pt x="37673" y="162690"/>
                </a:cubicBezTo>
                <a:cubicBezTo>
                  <a:pt x="37794" y="162690"/>
                  <a:pt x="37901" y="162611"/>
                  <a:pt x="37939" y="162496"/>
                </a:cubicBezTo>
                <a:cubicBezTo>
                  <a:pt x="37975" y="162380"/>
                  <a:pt x="37934" y="162254"/>
                  <a:pt x="37835" y="162185"/>
                </a:cubicBezTo>
                <a:cubicBezTo>
                  <a:pt x="36932" y="161537"/>
                  <a:pt x="36032" y="160866"/>
                  <a:pt x="35158" y="160189"/>
                </a:cubicBezTo>
                <a:cubicBezTo>
                  <a:pt x="35107" y="160149"/>
                  <a:pt x="35046" y="160129"/>
                  <a:pt x="34986" y="160129"/>
                </a:cubicBezTo>
                <a:close/>
                <a:moveTo>
                  <a:pt x="137501" y="164960"/>
                </a:moveTo>
                <a:cubicBezTo>
                  <a:pt x="137448" y="164960"/>
                  <a:pt x="137395" y="164975"/>
                  <a:pt x="137348" y="165006"/>
                </a:cubicBezTo>
                <a:cubicBezTo>
                  <a:pt x="136418" y="165596"/>
                  <a:pt x="135460" y="166178"/>
                  <a:pt x="134502" y="166737"/>
                </a:cubicBezTo>
                <a:cubicBezTo>
                  <a:pt x="134394" y="166800"/>
                  <a:pt x="134341" y="166929"/>
                  <a:pt x="134374" y="167050"/>
                </a:cubicBezTo>
                <a:cubicBezTo>
                  <a:pt x="134407" y="167172"/>
                  <a:pt x="134517" y="167256"/>
                  <a:pt x="134643" y="167256"/>
                </a:cubicBezTo>
                <a:cubicBezTo>
                  <a:pt x="134693" y="167256"/>
                  <a:pt x="134741" y="167243"/>
                  <a:pt x="134784" y="167218"/>
                </a:cubicBezTo>
                <a:cubicBezTo>
                  <a:pt x="135747" y="166657"/>
                  <a:pt x="136711" y="166070"/>
                  <a:pt x="137647" y="165476"/>
                </a:cubicBezTo>
                <a:cubicBezTo>
                  <a:pt x="137779" y="165395"/>
                  <a:pt x="137820" y="165221"/>
                  <a:pt x="137737" y="165090"/>
                </a:cubicBezTo>
                <a:cubicBezTo>
                  <a:pt x="137683" y="165006"/>
                  <a:pt x="137593" y="164960"/>
                  <a:pt x="137501" y="164960"/>
                </a:cubicBezTo>
                <a:close/>
                <a:moveTo>
                  <a:pt x="43734" y="166112"/>
                </a:moveTo>
                <a:cubicBezTo>
                  <a:pt x="43640" y="166112"/>
                  <a:pt x="43547" y="166160"/>
                  <a:pt x="43495" y="166247"/>
                </a:cubicBezTo>
                <a:cubicBezTo>
                  <a:pt x="43416" y="166380"/>
                  <a:pt x="43458" y="166551"/>
                  <a:pt x="43590" y="166631"/>
                </a:cubicBezTo>
                <a:cubicBezTo>
                  <a:pt x="44547" y="167205"/>
                  <a:pt x="45527" y="167769"/>
                  <a:pt x="46503" y="168307"/>
                </a:cubicBezTo>
                <a:cubicBezTo>
                  <a:pt x="46545" y="168329"/>
                  <a:pt x="46591" y="168341"/>
                  <a:pt x="46639" y="168341"/>
                </a:cubicBezTo>
                <a:lnTo>
                  <a:pt x="46639" y="168342"/>
                </a:lnTo>
                <a:cubicBezTo>
                  <a:pt x="46766" y="168342"/>
                  <a:pt x="46877" y="168255"/>
                  <a:pt x="46910" y="168132"/>
                </a:cubicBezTo>
                <a:cubicBezTo>
                  <a:pt x="46941" y="168009"/>
                  <a:pt x="46886" y="167878"/>
                  <a:pt x="46773" y="167818"/>
                </a:cubicBezTo>
                <a:cubicBezTo>
                  <a:pt x="45802" y="167284"/>
                  <a:pt x="44829" y="166724"/>
                  <a:pt x="43878" y="166152"/>
                </a:cubicBezTo>
                <a:cubicBezTo>
                  <a:pt x="43833" y="166125"/>
                  <a:pt x="43783" y="166112"/>
                  <a:pt x="43734" y="166112"/>
                </a:cubicBezTo>
                <a:close/>
                <a:moveTo>
                  <a:pt x="128237" y="170093"/>
                </a:moveTo>
                <a:cubicBezTo>
                  <a:pt x="128198" y="170093"/>
                  <a:pt x="128159" y="170101"/>
                  <a:pt x="128122" y="170118"/>
                </a:cubicBezTo>
                <a:cubicBezTo>
                  <a:pt x="127124" y="170594"/>
                  <a:pt x="126105" y="171059"/>
                  <a:pt x="125093" y="171497"/>
                </a:cubicBezTo>
                <a:cubicBezTo>
                  <a:pt x="124972" y="171550"/>
                  <a:pt x="124904" y="171681"/>
                  <a:pt x="124931" y="171810"/>
                </a:cubicBezTo>
                <a:cubicBezTo>
                  <a:pt x="124958" y="171940"/>
                  <a:pt x="125072" y="172033"/>
                  <a:pt x="125205" y="172033"/>
                </a:cubicBezTo>
                <a:lnTo>
                  <a:pt x="125204" y="172032"/>
                </a:lnTo>
                <a:cubicBezTo>
                  <a:pt x="125242" y="172032"/>
                  <a:pt x="125281" y="172025"/>
                  <a:pt x="125317" y="172010"/>
                </a:cubicBezTo>
                <a:cubicBezTo>
                  <a:pt x="126335" y="171568"/>
                  <a:pt x="127360" y="171101"/>
                  <a:pt x="128363" y="170621"/>
                </a:cubicBezTo>
                <a:cubicBezTo>
                  <a:pt x="128498" y="170552"/>
                  <a:pt x="128555" y="170388"/>
                  <a:pt x="128488" y="170251"/>
                </a:cubicBezTo>
                <a:cubicBezTo>
                  <a:pt x="128441" y="170151"/>
                  <a:pt x="128341" y="170093"/>
                  <a:pt x="128237" y="170093"/>
                </a:cubicBezTo>
                <a:close/>
                <a:moveTo>
                  <a:pt x="53130" y="171018"/>
                </a:moveTo>
                <a:cubicBezTo>
                  <a:pt x="53023" y="171018"/>
                  <a:pt x="52921" y="171080"/>
                  <a:pt x="52875" y="171184"/>
                </a:cubicBezTo>
                <a:cubicBezTo>
                  <a:pt x="52812" y="171325"/>
                  <a:pt x="52875" y="171490"/>
                  <a:pt x="53016" y="171553"/>
                </a:cubicBezTo>
                <a:cubicBezTo>
                  <a:pt x="54029" y="172007"/>
                  <a:pt x="55071" y="172451"/>
                  <a:pt x="56111" y="172872"/>
                </a:cubicBezTo>
                <a:cubicBezTo>
                  <a:pt x="56143" y="172884"/>
                  <a:pt x="56179" y="172891"/>
                  <a:pt x="56215" y="172891"/>
                </a:cubicBezTo>
                <a:cubicBezTo>
                  <a:pt x="56348" y="172891"/>
                  <a:pt x="56464" y="172797"/>
                  <a:pt x="56489" y="172665"/>
                </a:cubicBezTo>
                <a:cubicBezTo>
                  <a:pt x="56515" y="172535"/>
                  <a:pt x="56444" y="172403"/>
                  <a:pt x="56319" y="172353"/>
                </a:cubicBezTo>
                <a:cubicBezTo>
                  <a:pt x="55286" y="171936"/>
                  <a:pt x="54250" y="171495"/>
                  <a:pt x="53243" y="171043"/>
                </a:cubicBezTo>
                <a:cubicBezTo>
                  <a:pt x="53206" y="171026"/>
                  <a:pt x="53168" y="171018"/>
                  <a:pt x="53130" y="171018"/>
                </a:cubicBezTo>
                <a:close/>
                <a:moveTo>
                  <a:pt x="118448" y="174081"/>
                </a:moveTo>
                <a:cubicBezTo>
                  <a:pt x="118418" y="174081"/>
                  <a:pt x="118387" y="174085"/>
                  <a:pt x="118357" y="174096"/>
                </a:cubicBezTo>
                <a:cubicBezTo>
                  <a:pt x="117304" y="174453"/>
                  <a:pt x="116235" y="174795"/>
                  <a:pt x="115180" y="175108"/>
                </a:cubicBezTo>
                <a:cubicBezTo>
                  <a:pt x="115047" y="175148"/>
                  <a:pt x="114964" y="175279"/>
                  <a:pt x="114984" y="175415"/>
                </a:cubicBezTo>
                <a:cubicBezTo>
                  <a:pt x="115004" y="175553"/>
                  <a:pt x="115121" y="175654"/>
                  <a:pt x="115259" y="175654"/>
                </a:cubicBezTo>
                <a:lnTo>
                  <a:pt x="115259" y="175654"/>
                </a:lnTo>
                <a:cubicBezTo>
                  <a:pt x="115286" y="175654"/>
                  <a:pt x="115314" y="175651"/>
                  <a:pt x="115339" y="175644"/>
                </a:cubicBezTo>
                <a:cubicBezTo>
                  <a:pt x="116400" y="175327"/>
                  <a:pt x="117476" y="174985"/>
                  <a:pt x="118538" y="174625"/>
                </a:cubicBezTo>
                <a:cubicBezTo>
                  <a:pt x="118683" y="174575"/>
                  <a:pt x="118761" y="174416"/>
                  <a:pt x="118711" y="174270"/>
                </a:cubicBezTo>
                <a:cubicBezTo>
                  <a:pt x="118672" y="174154"/>
                  <a:pt x="118564" y="174081"/>
                  <a:pt x="118448" y="174081"/>
                </a:cubicBezTo>
                <a:close/>
                <a:moveTo>
                  <a:pt x="115259" y="175654"/>
                </a:moveTo>
                <a:cubicBezTo>
                  <a:pt x="115259" y="175654"/>
                  <a:pt x="115259" y="175654"/>
                  <a:pt x="115259" y="175654"/>
                </a:cubicBezTo>
                <a:lnTo>
                  <a:pt x="115260" y="175654"/>
                </a:lnTo>
                <a:cubicBezTo>
                  <a:pt x="115260" y="175654"/>
                  <a:pt x="115260" y="175654"/>
                  <a:pt x="115259" y="175654"/>
                </a:cubicBezTo>
                <a:close/>
                <a:moveTo>
                  <a:pt x="63044" y="174772"/>
                </a:moveTo>
                <a:cubicBezTo>
                  <a:pt x="62925" y="174772"/>
                  <a:pt x="62815" y="174849"/>
                  <a:pt x="62778" y="174968"/>
                </a:cubicBezTo>
                <a:cubicBezTo>
                  <a:pt x="62731" y="175116"/>
                  <a:pt x="62815" y="175275"/>
                  <a:pt x="62964" y="175319"/>
                </a:cubicBezTo>
                <a:cubicBezTo>
                  <a:pt x="64025" y="175650"/>
                  <a:pt x="65109" y="175965"/>
                  <a:pt x="66186" y="176256"/>
                </a:cubicBezTo>
                <a:cubicBezTo>
                  <a:pt x="66211" y="176262"/>
                  <a:pt x="66235" y="176266"/>
                  <a:pt x="66259" y="176266"/>
                </a:cubicBezTo>
                <a:lnTo>
                  <a:pt x="66261" y="176266"/>
                </a:lnTo>
                <a:cubicBezTo>
                  <a:pt x="66400" y="176266"/>
                  <a:pt x="66518" y="176162"/>
                  <a:pt x="66537" y="176024"/>
                </a:cubicBezTo>
                <a:cubicBezTo>
                  <a:pt x="66555" y="175885"/>
                  <a:pt x="66468" y="175754"/>
                  <a:pt x="66333" y="175717"/>
                </a:cubicBezTo>
                <a:cubicBezTo>
                  <a:pt x="65261" y="175428"/>
                  <a:pt x="64185" y="175114"/>
                  <a:pt x="63130" y="174785"/>
                </a:cubicBezTo>
                <a:cubicBezTo>
                  <a:pt x="63101" y="174776"/>
                  <a:pt x="63072" y="174772"/>
                  <a:pt x="63044" y="174772"/>
                </a:cubicBezTo>
                <a:close/>
                <a:moveTo>
                  <a:pt x="108240" y="176880"/>
                </a:moveTo>
                <a:cubicBezTo>
                  <a:pt x="108219" y="176880"/>
                  <a:pt x="108198" y="176883"/>
                  <a:pt x="108177" y="176888"/>
                </a:cubicBezTo>
                <a:cubicBezTo>
                  <a:pt x="107092" y="177116"/>
                  <a:pt x="105990" y="177327"/>
                  <a:pt x="104901" y="177513"/>
                </a:cubicBezTo>
                <a:cubicBezTo>
                  <a:pt x="104758" y="177538"/>
                  <a:pt x="104658" y="177667"/>
                  <a:pt x="104670" y="177813"/>
                </a:cubicBezTo>
                <a:cubicBezTo>
                  <a:pt x="104682" y="177957"/>
                  <a:pt x="104802" y="178068"/>
                  <a:pt x="104948" y="178068"/>
                </a:cubicBezTo>
                <a:cubicBezTo>
                  <a:pt x="104964" y="178068"/>
                  <a:pt x="104981" y="178067"/>
                  <a:pt x="104997" y="178064"/>
                </a:cubicBezTo>
                <a:cubicBezTo>
                  <a:pt x="106092" y="177876"/>
                  <a:pt x="107201" y="177664"/>
                  <a:pt x="108293" y="177434"/>
                </a:cubicBezTo>
                <a:cubicBezTo>
                  <a:pt x="108444" y="177401"/>
                  <a:pt x="108540" y="177254"/>
                  <a:pt x="108508" y="177103"/>
                </a:cubicBezTo>
                <a:cubicBezTo>
                  <a:pt x="108484" y="176971"/>
                  <a:pt x="108368" y="176880"/>
                  <a:pt x="108240" y="176880"/>
                </a:cubicBezTo>
                <a:close/>
                <a:moveTo>
                  <a:pt x="73322" y="177314"/>
                </a:moveTo>
                <a:cubicBezTo>
                  <a:pt x="73194" y="177314"/>
                  <a:pt x="73076" y="177410"/>
                  <a:pt x="73051" y="177544"/>
                </a:cubicBezTo>
                <a:cubicBezTo>
                  <a:pt x="73023" y="177695"/>
                  <a:pt x="73124" y="177841"/>
                  <a:pt x="73275" y="177869"/>
                </a:cubicBezTo>
                <a:cubicBezTo>
                  <a:pt x="74363" y="178070"/>
                  <a:pt x="75476" y="178255"/>
                  <a:pt x="76587" y="178417"/>
                </a:cubicBezTo>
                <a:cubicBezTo>
                  <a:pt x="76600" y="178418"/>
                  <a:pt x="76613" y="178419"/>
                  <a:pt x="76627" y="178419"/>
                </a:cubicBezTo>
                <a:cubicBezTo>
                  <a:pt x="76774" y="178419"/>
                  <a:pt x="76895" y="178307"/>
                  <a:pt x="76906" y="178161"/>
                </a:cubicBezTo>
                <a:cubicBezTo>
                  <a:pt x="76916" y="178015"/>
                  <a:pt x="76811" y="177886"/>
                  <a:pt x="76667" y="177864"/>
                </a:cubicBezTo>
                <a:cubicBezTo>
                  <a:pt x="75565" y="177703"/>
                  <a:pt x="74457" y="177520"/>
                  <a:pt x="73376" y="177320"/>
                </a:cubicBezTo>
                <a:cubicBezTo>
                  <a:pt x="73358" y="177316"/>
                  <a:pt x="73340" y="177314"/>
                  <a:pt x="73322" y="177314"/>
                </a:cubicBezTo>
                <a:close/>
                <a:moveTo>
                  <a:pt x="97768" y="178448"/>
                </a:moveTo>
                <a:cubicBezTo>
                  <a:pt x="97758" y="178448"/>
                  <a:pt x="97747" y="178449"/>
                  <a:pt x="97737" y="178450"/>
                </a:cubicBezTo>
                <a:cubicBezTo>
                  <a:pt x="96635" y="178548"/>
                  <a:pt x="95516" y="178627"/>
                  <a:pt x="94410" y="178685"/>
                </a:cubicBezTo>
                <a:cubicBezTo>
                  <a:pt x="94260" y="178693"/>
                  <a:pt x="94143" y="178820"/>
                  <a:pt x="94147" y="178972"/>
                </a:cubicBezTo>
                <a:cubicBezTo>
                  <a:pt x="94150" y="179122"/>
                  <a:pt x="94274" y="179242"/>
                  <a:pt x="94425" y="179243"/>
                </a:cubicBezTo>
                <a:cubicBezTo>
                  <a:pt x="94430" y="179243"/>
                  <a:pt x="94435" y="179243"/>
                  <a:pt x="94439" y="179242"/>
                </a:cubicBezTo>
                <a:cubicBezTo>
                  <a:pt x="95552" y="179185"/>
                  <a:pt x="96678" y="179104"/>
                  <a:pt x="97788" y="179005"/>
                </a:cubicBezTo>
                <a:cubicBezTo>
                  <a:pt x="97943" y="178994"/>
                  <a:pt x="98059" y="178857"/>
                  <a:pt x="98045" y="178701"/>
                </a:cubicBezTo>
                <a:cubicBezTo>
                  <a:pt x="98032" y="178557"/>
                  <a:pt x="97911" y="178448"/>
                  <a:pt x="97768" y="178448"/>
                </a:cubicBezTo>
                <a:close/>
                <a:moveTo>
                  <a:pt x="83838" y="178621"/>
                </a:moveTo>
                <a:cubicBezTo>
                  <a:pt x="83700" y="178621"/>
                  <a:pt x="83566" y="178732"/>
                  <a:pt x="83555" y="178881"/>
                </a:cubicBezTo>
                <a:cubicBezTo>
                  <a:pt x="83546" y="179035"/>
                  <a:pt x="83663" y="179167"/>
                  <a:pt x="83816" y="179178"/>
                </a:cubicBezTo>
                <a:cubicBezTo>
                  <a:pt x="84922" y="179249"/>
                  <a:pt x="86050" y="179301"/>
                  <a:pt x="87169" y="179332"/>
                </a:cubicBezTo>
                <a:lnTo>
                  <a:pt x="87177" y="179332"/>
                </a:lnTo>
                <a:cubicBezTo>
                  <a:pt x="87328" y="179332"/>
                  <a:pt x="87452" y="179208"/>
                  <a:pt x="87454" y="179057"/>
                </a:cubicBezTo>
                <a:cubicBezTo>
                  <a:pt x="87456" y="178904"/>
                  <a:pt x="87336" y="178778"/>
                  <a:pt x="87184" y="178774"/>
                </a:cubicBezTo>
                <a:cubicBezTo>
                  <a:pt x="86073" y="178743"/>
                  <a:pt x="84952" y="178692"/>
                  <a:pt x="83852" y="178621"/>
                </a:cubicBezTo>
                <a:cubicBezTo>
                  <a:pt x="83848" y="178621"/>
                  <a:pt x="83843" y="178621"/>
                  <a:pt x="83838" y="1786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78"/>
          <p:cNvSpPr/>
          <p:nvPr/>
        </p:nvSpPr>
        <p:spPr>
          <a:xfrm>
            <a:off x="-3698912" y="-520736"/>
            <a:ext cx="6186115" cy="6184964"/>
          </a:xfrm>
          <a:custGeom>
            <a:rect b="b" l="l" r="r" t="t"/>
            <a:pathLst>
              <a:path extrusionOk="0" h="209500" w="209539">
                <a:moveTo>
                  <a:pt x="102760" y="0"/>
                </a:moveTo>
                <a:cubicBezTo>
                  <a:pt x="101644" y="22"/>
                  <a:pt x="100518" y="61"/>
                  <a:pt x="99410" y="116"/>
                </a:cubicBezTo>
                <a:cubicBezTo>
                  <a:pt x="99260" y="126"/>
                  <a:pt x="99143" y="252"/>
                  <a:pt x="99147" y="403"/>
                </a:cubicBezTo>
                <a:cubicBezTo>
                  <a:pt x="99150" y="553"/>
                  <a:pt x="99274" y="674"/>
                  <a:pt x="99424" y="674"/>
                </a:cubicBezTo>
                <a:lnTo>
                  <a:pt x="99438" y="674"/>
                </a:lnTo>
                <a:cubicBezTo>
                  <a:pt x="100540" y="619"/>
                  <a:pt x="101662" y="580"/>
                  <a:pt x="102772" y="559"/>
                </a:cubicBezTo>
                <a:cubicBezTo>
                  <a:pt x="102923" y="554"/>
                  <a:pt x="103043" y="429"/>
                  <a:pt x="103042" y="277"/>
                </a:cubicBezTo>
                <a:cubicBezTo>
                  <a:pt x="103041" y="125"/>
                  <a:pt x="102919" y="2"/>
                  <a:pt x="102766" y="0"/>
                </a:cubicBezTo>
                <a:close/>
                <a:moveTo>
                  <a:pt x="109989" y="109"/>
                </a:moveTo>
                <a:cubicBezTo>
                  <a:pt x="109858" y="109"/>
                  <a:pt x="109736" y="234"/>
                  <a:pt x="109729" y="376"/>
                </a:cubicBezTo>
                <a:cubicBezTo>
                  <a:pt x="109721" y="530"/>
                  <a:pt x="109840" y="662"/>
                  <a:pt x="109994" y="669"/>
                </a:cubicBezTo>
                <a:cubicBezTo>
                  <a:pt x="111107" y="723"/>
                  <a:pt x="112228" y="797"/>
                  <a:pt x="113320" y="886"/>
                </a:cubicBezTo>
                <a:cubicBezTo>
                  <a:pt x="113328" y="888"/>
                  <a:pt x="113336" y="888"/>
                  <a:pt x="113343" y="888"/>
                </a:cubicBezTo>
                <a:cubicBezTo>
                  <a:pt x="113494" y="886"/>
                  <a:pt x="113615" y="769"/>
                  <a:pt x="113622" y="620"/>
                </a:cubicBezTo>
                <a:cubicBezTo>
                  <a:pt x="113628" y="471"/>
                  <a:pt x="113515" y="342"/>
                  <a:pt x="113367" y="330"/>
                </a:cubicBezTo>
                <a:cubicBezTo>
                  <a:pt x="112266" y="240"/>
                  <a:pt x="111142" y="167"/>
                  <a:pt x="110020" y="112"/>
                </a:cubicBezTo>
                <a:cubicBezTo>
                  <a:pt x="110010" y="110"/>
                  <a:pt x="109999" y="109"/>
                  <a:pt x="109989" y="109"/>
                </a:cubicBezTo>
                <a:close/>
                <a:moveTo>
                  <a:pt x="92219" y="728"/>
                </a:moveTo>
                <a:cubicBezTo>
                  <a:pt x="92205" y="728"/>
                  <a:pt x="92191" y="729"/>
                  <a:pt x="92177" y="731"/>
                </a:cubicBezTo>
                <a:cubicBezTo>
                  <a:pt x="91075" y="863"/>
                  <a:pt x="89957" y="1016"/>
                  <a:pt x="88855" y="1183"/>
                </a:cubicBezTo>
                <a:cubicBezTo>
                  <a:pt x="88712" y="1206"/>
                  <a:pt x="88609" y="1335"/>
                  <a:pt x="88620" y="1479"/>
                </a:cubicBezTo>
                <a:cubicBezTo>
                  <a:pt x="88630" y="1625"/>
                  <a:pt x="88751" y="1738"/>
                  <a:pt x="88897" y="1738"/>
                </a:cubicBezTo>
                <a:cubicBezTo>
                  <a:pt x="88911" y="1738"/>
                  <a:pt x="88925" y="1737"/>
                  <a:pt x="88939" y="1736"/>
                </a:cubicBezTo>
                <a:cubicBezTo>
                  <a:pt x="90036" y="1569"/>
                  <a:pt x="91147" y="1416"/>
                  <a:pt x="92243" y="1286"/>
                </a:cubicBezTo>
                <a:cubicBezTo>
                  <a:pt x="92396" y="1267"/>
                  <a:pt x="92505" y="1129"/>
                  <a:pt x="92487" y="975"/>
                </a:cubicBezTo>
                <a:cubicBezTo>
                  <a:pt x="92470" y="837"/>
                  <a:pt x="92352" y="728"/>
                  <a:pt x="92219" y="728"/>
                </a:cubicBezTo>
                <a:close/>
                <a:moveTo>
                  <a:pt x="120539" y="1164"/>
                </a:moveTo>
                <a:cubicBezTo>
                  <a:pt x="120403" y="1164"/>
                  <a:pt x="120285" y="1264"/>
                  <a:pt x="120265" y="1401"/>
                </a:cubicBezTo>
                <a:cubicBezTo>
                  <a:pt x="120241" y="1552"/>
                  <a:pt x="120344" y="1692"/>
                  <a:pt x="120494" y="1718"/>
                </a:cubicBezTo>
                <a:cubicBezTo>
                  <a:pt x="121575" y="1882"/>
                  <a:pt x="122682" y="2068"/>
                  <a:pt x="123783" y="2270"/>
                </a:cubicBezTo>
                <a:cubicBezTo>
                  <a:pt x="123800" y="2273"/>
                  <a:pt x="123816" y="2274"/>
                  <a:pt x="123834" y="2274"/>
                </a:cubicBezTo>
                <a:cubicBezTo>
                  <a:pt x="123977" y="2271"/>
                  <a:pt x="124096" y="2162"/>
                  <a:pt x="124108" y="2019"/>
                </a:cubicBezTo>
                <a:cubicBezTo>
                  <a:pt x="124121" y="1876"/>
                  <a:pt x="124023" y="1747"/>
                  <a:pt x="123882" y="1720"/>
                </a:cubicBezTo>
                <a:cubicBezTo>
                  <a:pt x="122776" y="1518"/>
                  <a:pt x="121664" y="1331"/>
                  <a:pt x="120578" y="1167"/>
                </a:cubicBezTo>
                <a:cubicBezTo>
                  <a:pt x="120565" y="1165"/>
                  <a:pt x="120552" y="1164"/>
                  <a:pt x="120539" y="1164"/>
                </a:cubicBezTo>
                <a:close/>
                <a:moveTo>
                  <a:pt x="81778" y="2519"/>
                </a:moveTo>
                <a:cubicBezTo>
                  <a:pt x="81759" y="2519"/>
                  <a:pt x="81740" y="2521"/>
                  <a:pt x="81721" y="2525"/>
                </a:cubicBezTo>
                <a:cubicBezTo>
                  <a:pt x="80631" y="2770"/>
                  <a:pt x="79535" y="3034"/>
                  <a:pt x="78461" y="3312"/>
                </a:cubicBezTo>
                <a:cubicBezTo>
                  <a:pt x="78326" y="3346"/>
                  <a:pt x="78237" y="3478"/>
                  <a:pt x="78255" y="3617"/>
                </a:cubicBezTo>
                <a:cubicBezTo>
                  <a:pt x="78273" y="3756"/>
                  <a:pt x="78392" y="3861"/>
                  <a:pt x="78531" y="3861"/>
                </a:cubicBezTo>
                <a:lnTo>
                  <a:pt x="78531" y="3860"/>
                </a:lnTo>
                <a:cubicBezTo>
                  <a:pt x="78535" y="3860"/>
                  <a:pt x="78539" y="3860"/>
                  <a:pt x="78543" y="3860"/>
                </a:cubicBezTo>
                <a:cubicBezTo>
                  <a:pt x="78563" y="3860"/>
                  <a:pt x="78583" y="3858"/>
                  <a:pt x="78601" y="3853"/>
                </a:cubicBezTo>
                <a:cubicBezTo>
                  <a:pt x="79669" y="3577"/>
                  <a:pt x="80760" y="3314"/>
                  <a:pt x="81842" y="3070"/>
                </a:cubicBezTo>
                <a:cubicBezTo>
                  <a:pt x="81991" y="3035"/>
                  <a:pt x="82084" y="2888"/>
                  <a:pt x="82050" y="2738"/>
                </a:cubicBezTo>
                <a:cubicBezTo>
                  <a:pt x="82021" y="2609"/>
                  <a:pt x="81906" y="2519"/>
                  <a:pt x="81778" y="2519"/>
                </a:cubicBezTo>
                <a:close/>
                <a:moveTo>
                  <a:pt x="130904" y="3276"/>
                </a:moveTo>
                <a:cubicBezTo>
                  <a:pt x="130780" y="3276"/>
                  <a:pt x="130667" y="3359"/>
                  <a:pt x="130634" y="3486"/>
                </a:cubicBezTo>
                <a:cubicBezTo>
                  <a:pt x="130595" y="3635"/>
                  <a:pt x="130685" y="3787"/>
                  <a:pt x="130835" y="3825"/>
                </a:cubicBezTo>
                <a:cubicBezTo>
                  <a:pt x="131904" y="4101"/>
                  <a:pt x="132986" y="4398"/>
                  <a:pt x="134050" y="4708"/>
                </a:cubicBezTo>
                <a:cubicBezTo>
                  <a:pt x="134076" y="4716"/>
                  <a:pt x="134101" y="4720"/>
                  <a:pt x="134128" y="4720"/>
                </a:cubicBezTo>
                <a:cubicBezTo>
                  <a:pt x="134267" y="4720"/>
                  <a:pt x="134384" y="4617"/>
                  <a:pt x="134404" y="4481"/>
                </a:cubicBezTo>
                <a:cubicBezTo>
                  <a:pt x="134424" y="4344"/>
                  <a:pt x="134340" y="4212"/>
                  <a:pt x="134206" y="4173"/>
                </a:cubicBezTo>
                <a:cubicBezTo>
                  <a:pt x="133137" y="3861"/>
                  <a:pt x="132050" y="3562"/>
                  <a:pt x="130974" y="3285"/>
                </a:cubicBezTo>
                <a:cubicBezTo>
                  <a:pt x="130950" y="3279"/>
                  <a:pt x="130927" y="3276"/>
                  <a:pt x="130904" y="3276"/>
                </a:cubicBezTo>
                <a:close/>
                <a:moveTo>
                  <a:pt x="71591" y="5359"/>
                </a:moveTo>
                <a:cubicBezTo>
                  <a:pt x="71561" y="5359"/>
                  <a:pt x="71530" y="5364"/>
                  <a:pt x="71500" y="5374"/>
                </a:cubicBezTo>
                <a:cubicBezTo>
                  <a:pt x="70441" y="5728"/>
                  <a:pt x="69376" y="6105"/>
                  <a:pt x="68338" y="6489"/>
                </a:cubicBezTo>
                <a:cubicBezTo>
                  <a:pt x="68212" y="6536"/>
                  <a:pt x="68137" y="6667"/>
                  <a:pt x="68161" y="6800"/>
                </a:cubicBezTo>
                <a:cubicBezTo>
                  <a:pt x="68185" y="6933"/>
                  <a:pt x="68301" y="7030"/>
                  <a:pt x="68436" y="7030"/>
                </a:cubicBezTo>
                <a:cubicBezTo>
                  <a:pt x="68469" y="7030"/>
                  <a:pt x="68501" y="7024"/>
                  <a:pt x="68533" y="7012"/>
                </a:cubicBezTo>
                <a:cubicBezTo>
                  <a:pt x="69566" y="6630"/>
                  <a:pt x="70622" y="6256"/>
                  <a:pt x="71677" y="5904"/>
                </a:cubicBezTo>
                <a:cubicBezTo>
                  <a:pt x="71824" y="5857"/>
                  <a:pt x="71905" y="5697"/>
                  <a:pt x="71855" y="5550"/>
                </a:cubicBezTo>
                <a:cubicBezTo>
                  <a:pt x="71816" y="5433"/>
                  <a:pt x="71707" y="5359"/>
                  <a:pt x="71591" y="5359"/>
                </a:cubicBezTo>
                <a:close/>
                <a:moveTo>
                  <a:pt x="141003" y="6435"/>
                </a:moveTo>
                <a:cubicBezTo>
                  <a:pt x="140890" y="6435"/>
                  <a:pt x="140783" y="6504"/>
                  <a:pt x="140742" y="6617"/>
                </a:cubicBezTo>
                <a:cubicBezTo>
                  <a:pt x="140688" y="6762"/>
                  <a:pt x="140763" y="6922"/>
                  <a:pt x="140907" y="6976"/>
                </a:cubicBezTo>
                <a:cubicBezTo>
                  <a:pt x="141953" y="7363"/>
                  <a:pt x="143001" y="7769"/>
                  <a:pt x="144024" y="8185"/>
                </a:cubicBezTo>
                <a:cubicBezTo>
                  <a:pt x="144058" y="8199"/>
                  <a:pt x="144093" y="8206"/>
                  <a:pt x="144129" y="8206"/>
                </a:cubicBezTo>
                <a:cubicBezTo>
                  <a:pt x="144263" y="8206"/>
                  <a:pt x="144377" y="8112"/>
                  <a:pt x="144403" y="7981"/>
                </a:cubicBezTo>
                <a:cubicBezTo>
                  <a:pt x="144428" y="7850"/>
                  <a:pt x="144358" y="7719"/>
                  <a:pt x="144235" y="7669"/>
                </a:cubicBezTo>
                <a:cubicBezTo>
                  <a:pt x="143206" y="7251"/>
                  <a:pt x="142152" y="6841"/>
                  <a:pt x="141102" y="6453"/>
                </a:cubicBezTo>
                <a:cubicBezTo>
                  <a:pt x="141069" y="6441"/>
                  <a:pt x="141036" y="6435"/>
                  <a:pt x="141003" y="6435"/>
                </a:cubicBezTo>
                <a:close/>
                <a:moveTo>
                  <a:pt x="61745" y="9222"/>
                </a:moveTo>
                <a:cubicBezTo>
                  <a:pt x="61707" y="9222"/>
                  <a:pt x="61668" y="9230"/>
                  <a:pt x="61630" y="9247"/>
                </a:cubicBezTo>
                <a:cubicBezTo>
                  <a:pt x="60629" y="9700"/>
                  <a:pt x="59610" y="10180"/>
                  <a:pt x="58608" y="10674"/>
                </a:cubicBezTo>
                <a:cubicBezTo>
                  <a:pt x="58491" y="10731"/>
                  <a:pt x="58429" y="10861"/>
                  <a:pt x="58459" y="10988"/>
                </a:cubicBezTo>
                <a:cubicBezTo>
                  <a:pt x="58489" y="11113"/>
                  <a:pt x="58601" y="11203"/>
                  <a:pt x="58730" y="11203"/>
                </a:cubicBezTo>
                <a:cubicBezTo>
                  <a:pt x="58773" y="11203"/>
                  <a:pt x="58815" y="11194"/>
                  <a:pt x="58853" y="11175"/>
                </a:cubicBezTo>
                <a:cubicBezTo>
                  <a:pt x="59852" y="10683"/>
                  <a:pt x="60864" y="10207"/>
                  <a:pt x="61861" y="9756"/>
                </a:cubicBezTo>
                <a:cubicBezTo>
                  <a:pt x="62002" y="9693"/>
                  <a:pt x="62064" y="9527"/>
                  <a:pt x="62001" y="9387"/>
                </a:cubicBezTo>
                <a:cubicBezTo>
                  <a:pt x="61954" y="9284"/>
                  <a:pt x="61852" y="9222"/>
                  <a:pt x="61745" y="9222"/>
                </a:cubicBezTo>
                <a:close/>
                <a:moveTo>
                  <a:pt x="150746" y="10614"/>
                </a:moveTo>
                <a:cubicBezTo>
                  <a:pt x="150642" y="10614"/>
                  <a:pt x="150543" y="10671"/>
                  <a:pt x="150494" y="10770"/>
                </a:cubicBezTo>
                <a:cubicBezTo>
                  <a:pt x="150426" y="10908"/>
                  <a:pt x="150483" y="11076"/>
                  <a:pt x="150621" y="11144"/>
                </a:cubicBezTo>
                <a:cubicBezTo>
                  <a:pt x="151623" y="11635"/>
                  <a:pt x="152624" y="12146"/>
                  <a:pt x="153596" y="12664"/>
                </a:cubicBezTo>
                <a:cubicBezTo>
                  <a:pt x="153637" y="12685"/>
                  <a:pt x="153681" y="12696"/>
                  <a:pt x="153728" y="12696"/>
                </a:cubicBezTo>
                <a:lnTo>
                  <a:pt x="153727" y="12696"/>
                </a:lnTo>
                <a:cubicBezTo>
                  <a:pt x="153728" y="12696"/>
                  <a:pt x="153728" y="12696"/>
                  <a:pt x="153729" y="12696"/>
                </a:cubicBezTo>
                <a:cubicBezTo>
                  <a:pt x="153856" y="12696"/>
                  <a:pt x="153967" y="12609"/>
                  <a:pt x="153998" y="12485"/>
                </a:cubicBezTo>
                <a:cubicBezTo>
                  <a:pt x="154028" y="12361"/>
                  <a:pt x="153971" y="12232"/>
                  <a:pt x="153858" y="12171"/>
                </a:cubicBezTo>
                <a:cubicBezTo>
                  <a:pt x="152880" y="11650"/>
                  <a:pt x="151874" y="11137"/>
                  <a:pt x="150868" y="10643"/>
                </a:cubicBezTo>
                <a:cubicBezTo>
                  <a:pt x="150829" y="10623"/>
                  <a:pt x="150787" y="10614"/>
                  <a:pt x="150746" y="10614"/>
                </a:cubicBezTo>
                <a:close/>
                <a:moveTo>
                  <a:pt x="52353" y="14059"/>
                </a:moveTo>
                <a:cubicBezTo>
                  <a:pt x="52304" y="14059"/>
                  <a:pt x="52255" y="14072"/>
                  <a:pt x="52211" y="14099"/>
                </a:cubicBezTo>
                <a:cubicBezTo>
                  <a:pt x="51247" y="14659"/>
                  <a:pt x="50283" y="15240"/>
                  <a:pt x="49345" y="15826"/>
                </a:cubicBezTo>
                <a:cubicBezTo>
                  <a:pt x="49239" y="15892"/>
                  <a:pt x="49190" y="16021"/>
                  <a:pt x="49225" y="16141"/>
                </a:cubicBezTo>
                <a:cubicBezTo>
                  <a:pt x="49259" y="16259"/>
                  <a:pt x="49368" y="16342"/>
                  <a:pt x="49493" y="16342"/>
                </a:cubicBezTo>
                <a:lnTo>
                  <a:pt x="49493" y="16341"/>
                </a:lnTo>
                <a:cubicBezTo>
                  <a:pt x="49495" y="16341"/>
                  <a:pt x="49497" y="16341"/>
                  <a:pt x="49499" y="16341"/>
                </a:cubicBezTo>
                <a:cubicBezTo>
                  <a:pt x="49549" y="16341"/>
                  <a:pt x="49598" y="16326"/>
                  <a:pt x="49640" y="16300"/>
                </a:cubicBezTo>
                <a:cubicBezTo>
                  <a:pt x="50573" y="15718"/>
                  <a:pt x="51533" y="15139"/>
                  <a:pt x="52490" y="14582"/>
                </a:cubicBezTo>
                <a:cubicBezTo>
                  <a:pt x="52626" y="14505"/>
                  <a:pt x="52673" y="14333"/>
                  <a:pt x="52595" y="14199"/>
                </a:cubicBezTo>
                <a:cubicBezTo>
                  <a:pt x="52543" y="14109"/>
                  <a:pt x="52449" y="14059"/>
                  <a:pt x="52353" y="14059"/>
                </a:cubicBezTo>
                <a:close/>
                <a:moveTo>
                  <a:pt x="160006" y="15759"/>
                </a:moveTo>
                <a:cubicBezTo>
                  <a:pt x="159913" y="15759"/>
                  <a:pt x="159823" y="15806"/>
                  <a:pt x="159770" y="15890"/>
                </a:cubicBezTo>
                <a:cubicBezTo>
                  <a:pt x="159688" y="16021"/>
                  <a:pt x="159728" y="16193"/>
                  <a:pt x="159858" y="16275"/>
                </a:cubicBezTo>
                <a:cubicBezTo>
                  <a:pt x="160796" y="16859"/>
                  <a:pt x="161739" y="17470"/>
                  <a:pt x="162662" y="18087"/>
                </a:cubicBezTo>
                <a:cubicBezTo>
                  <a:pt x="162708" y="18117"/>
                  <a:pt x="162762" y="18134"/>
                  <a:pt x="162817" y="18134"/>
                </a:cubicBezTo>
                <a:cubicBezTo>
                  <a:pt x="162940" y="18134"/>
                  <a:pt x="163049" y="18053"/>
                  <a:pt x="163085" y="17936"/>
                </a:cubicBezTo>
                <a:cubicBezTo>
                  <a:pt x="163120" y="17818"/>
                  <a:pt x="163074" y="17691"/>
                  <a:pt x="162973" y="17622"/>
                </a:cubicBezTo>
                <a:cubicBezTo>
                  <a:pt x="162045" y="17003"/>
                  <a:pt x="161096" y="16390"/>
                  <a:pt x="160154" y="15802"/>
                </a:cubicBezTo>
                <a:cubicBezTo>
                  <a:pt x="160108" y="15773"/>
                  <a:pt x="160057" y="15759"/>
                  <a:pt x="160006" y="15759"/>
                </a:cubicBezTo>
                <a:close/>
                <a:moveTo>
                  <a:pt x="43488" y="19829"/>
                </a:moveTo>
                <a:cubicBezTo>
                  <a:pt x="43432" y="19829"/>
                  <a:pt x="43375" y="19846"/>
                  <a:pt x="43326" y="19882"/>
                </a:cubicBezTo>
                <a:cubicBezTo>
                  <a:pt x="42428" y="20533"/>
                  <a:pt x="41526" y="21209"/>
                  <a:pt x="40647" y="21891"/>
                </a:cubicBezTo>
                <a:cubicBezTo>
                  <a:pt x="40436" y="22054"/>
                  <a:pt x="40551" y="22391"/>
                  <a:pt x="40818" y="22391"/>
                </a:cubicBezTo>
                <a:cubicBezTo>
                  <a:pt x="40879" y="22391"/>
                  <a:pt x="40940" y="22370"/>
                  <a:pt x="40989" y="22331"/>
                </a:cubicBezTo>
                <a:cubicBezTo>
                  <a:pt x="41863" y="21654"/>
                  <a:pt x="42761" y="20981"/>
                  <a:pt x="43653" y="20334"/>
                </a:cubicBezTo>
                <a:cubicBezTo>
                  <a:pt x="43777" y="20243"/>
                  <a:pt x="43804" y="20069"/>
                  <a:pt x="43713" y="19945"/>
                </a:cubicBezTo>
                <a:cubicBezTo>
                  <a:pt x="43659" y="19869"/>
                  <a:pt x="43574" y="19829"/>
                  <a:pt x="43488" y="19829"/>
                </a:cubicBezTo>
                <a:close/>
                <a:moveTo>
                  <a:pt x="168695" y="21812"/>
                </a:moveTo>
                <a:cubicBezTo>
                  <a:pt x="168612" y="21812"/>
                  <a:pt x="168529" y="21849"/>
                  <a:pt x="168474" y="21920"/>
                </a:cubicBezTo>
                <a:cubicBezTo>
                  <a:pt x="168380" y="22041"/>
                  <a:pt x="168402" y="22217"/>
                  <a:pt x="168524" y="22312"/>
                </a:cubicBezTo>
                <a:cubicBezTo>
                  <a:pt x="169398" y="22988"/>
                  <a:pt x="170275" y="23690"/>
                  <a:pt x="171129" y="24395"/>
                </a:cubicBezTo>
                <a:cubicBezTo>
                  <a:pt x="171179" y="24437"/>
                  <a:pt x="171242" y="24460"/>
                  <a:pt x="171307" y="24460"/>
                </a:cubicBezTo>
                <a:cubicBezTo>
                  <a:pt x="171569" y="24460"/>
                  <a:pt x="171687" y="24132"/>
                  <a:pt x="171484" y="23966"/>
                </a:cubicBezTo>
                <a:cubicBezTo>
                  <a:pt x="170626" y="23256"/>
                  <a:pt x="169745" y="22550"/>
                  <a:pt x="168866" y="21870"/>
                </a:cubicBezTo>
                <a:cubicBezTo>
                  <a:pt x="168815" y="21831"/>
                  <a:pt x="168755" y="21812"/>
                  <a:pt x="168695" y="21812"/>
                </a:cubicBezTo>
                <a:close/>
                <a:moveTo>
                  <a:pt x="35247" y="26464"/>
                </a:moveTo>
                <a:cubicBezTo>
                  <a:pt x="35182" y="26464"/>
                  <a:pt x="35117" y="26486"/>
                  <a:pt x="35064" y="26533"/>
                </a:cubicBezTo>
                <a:cubicBezTo>
                  <a:pt x="34236" y="27272"/>
                  <a:pt x="33406" y="28035"/>
                  <a:pt x="32599" y="28802"/>
                </a:cubicBezTo>
                <a:cubicBezTo>
                  <a:pt x="32416" y="28975"/>
                  <a:pt x="32539" y="29283"/>
                  <a:pt x="32790" y="29283"/>
                </a:cubicBezTo>
                <a:cubicBezTo>
                  <a:pt x="32790" y="29283"/>
                  <a:pt x="32791" y="29283"/>
                  <a:pt x="32791" y="29283"/>
                </a:cubicBezTo>
                <a:cubicBezTo>
                  <a:pt x="32863" y="29283"/>
                  <a:pt x="32932" y="29256"/>
                  <a:pt x="32985" y="29206"/>
                </a:cubicBezTo>
                <a:cubicBezTo>
                  <a:pt x="33786" y="28444"/>
                  <a:pt x="34611" y="27685"/>
                  <a:pt x="35436" y="26949"/>
                </a:cubicBezTo>
                <a:cubicBezTo>
                  <a:pt x="35548" y="26846"/>
                  <a:pt x="35558" y="26671"/>
                  <a:pt x="35456" y="26557"/>
                </a:cubicBezTo>
                <a:cubicBezTo>
                  <a:pt x="35401" y="26495"/>
                  <a:pt x="35324" y="26464"/>
                  <a:pt x="35247" y="26464"/>
                </a:cubicBezTo>
                <a:close/>
                <a:moveTo>
                  <a:pt x="176726" y="28706"/>
                </a:moveTo>
                <a:cubicBezTo>
                  <a:pt x="176652" y="28706"/>
                  <a:pt x="176579" y="28735"/>
                  <a:pt x="176524" y="28793"/>
                </a:cubicBezTo>
                <a:cubicBezTo>
                  <a:pt x="176417" y="28906"/>
                  <a:pt x="176423" y="29084"/>
                  <a:pt x="176537" y="29190"/>
                </a:cubicBezTo>
                <a:cubicBezTo>
                  <a:pt x="177339" y="29952"/>
                  <a:pt x="178140" y="30738"/>
                  <a:pt x="178917" y="31524"/>
                </a:cubicBezTo>
                <a:cubicBezTo>
                  <a:pt x="178969" y="31578"/>
                  <a:pt x="179040" y="31607"/>
                  <a:pt x="179115" y="31607"/>
                </a:cubicBezTo>
                <a:cubicBezTo>
                  <a:pt x="179363" y="31607"/>
                  <a:pt x="179488" y="31309"/>
                  <a:pt x="179314" y="31131"/>
                </a:cubicBezTo>
                <a:cubicBezTo>
                  <a:pt x="178532" y="30341"/>
                  <a:pt x="177727" y="29552"/>
                  <a:pt x="176921" y="28786"/>
                </a:cubicBezTo>
                <a:cubicBezTo>
                  <a:pt x="176867" y="28732"/>
                  <a:pt x="176796" y="28706"/>
                  <a:pt x="176726" y="28706"/>
                </a:cubicBezTo>
                <a:close/>
                <a:moveTo>
                  <a:pt x="27717" y="33894"/>
                </a:moveTo>
                <a:cubicBezTo>
                  <a:pt x="27641" y="33894"/>
                  <a:pt x="27566" y="33924"/>
                  <a:pt x="27511" y="33984"/>
                </a:cubicBezTo>
                <a:cubicBezTo>
                  <a:pt x="26760" y="34804"/>
                  <a:pt x="26011" y="35647"/>
                  <a:pt x="25285" y="36492"/>
                </a:cubicBezTo>
                <a:cubicBezTo>
                  <a:pt x="25129" y="36672"/>
                  <a:pt x="25258" y="36953"/>
                  <a:pt x="25497" y="36953"/>
                </a:cubicBezTo>
                <a:cubicBezTo>
                  <a:pt x="25578" y="36953"/>
                  <a:pt x="25656" y="36918"/>
                  <a:pt x="25709" y="36855"/>
                </a:cubicBezTo>
                <a:cubicBezTo>
                  <a:pt x="26430" y="36017"/>
                  <a:pt x="27175" y="35177"/>
                  <a:pt x="27922" y="34361"/>
                </a:cubicBezTo>
                <a:cubicBezTo>
                  <a:pt x="28026" y="34247"/>
                  <a:pt x="28018" y="34071"/>
                  <a:pt x="27905" y="33968"/>
                </a:cubicBezTo>
                <a:cubicBezTo>
                  <a:pt x="27852" y="33918"/>
                  <a:pt x="27784" y="33894"/>
                  <a:pt x="27717" y="33894"/>
                </a:cubicBezTo>
                <a:close/>
                <a:moveTo>
                  <a:pt x="184030" y="36382"/>
                </a:moveTo>
                <a:cubicBezTo>
                  <a:pt x="183966" y="36382"/>
                  <a:pt x="183901" y="36404"/>
                  <a:pt x="183848" y="36450"/>
                </a:cubicBezTo>
                <a:cubicBezTo>
                  <a:pt x="183734" y="36547"/>
                  <a:pt x="183719" y="36717"/>
                  <a:pt x="183812" y="36834"/>
                </a:cubicBezTo>
                <a:cubicBezTo>
                  <a:pt x="184531" y="37669"/>
                  <a:pt x="185247" y="38531"/>
                  <a:pt x="185944" y="39395"/>
                </a:cubicBezTo>
                <a:cubicBezTo>
                  <a:pt x="185996" y="39460"/>
                  <a:pt x="186076" y="39498"/>
                  <a:pt x="186160" y="39498"/>
                </a:cubicBezTo>
                <a:cubicBezTo>
                  <a:pt x="186394" y="39498"/>
                  <a:pt x="186525" y="39227"/>
                  <a:pt x="186378" y="39045"/>
                </a:cubicBezTo>
                <a:cubicBezTo>
                  <a:pt x="185678" y="38176"/>
                  <a:pt x="184956" y="37311"/>
                  <a:pt x="184234" y="36470"/>
                </a:cubicBezTo>
                <a:cubicBezTo>
                  <a:pt x="184179" y="36412"/>
                  <a:pt x="184105" y="36382"/>
                  <a:pt x="184030" y="36382"/>
                </a:cubicBezTo>
                <a:close/>
                <a:moveTo>
                  <a:pt x="20965" y="42050"/>
                </a:moveTo>
                <a:cubicBezTo>
                  <a:pt x="20881" y="42050"/>
                  <a:pt x="20798" y="42088"/>
                  <a:pt x="20744" y="42160"/>
                </a:cubicBezTo>
                <a:cubicBezTo>
                  <a:pt x="20077" y="43053"/>
                  <a:pt x="19417" y="43967"/>
                  <a:pt x="18780" y="44881"/>
                </a:cubicBezTo>
                <a:cubicBezTo>
                  <a:pt x="18651" y="45065"/>
                  <a:pt x="18783" y="45319"/>
                  <a:pt x="19008" y="45319"/>
                </a:cubicBezTo>
                <a:cubicBezTo>
                  <a:pt x="19008" y="45319"/>
                  <a:pt x="19009" y="45319"/>
                  <a:pt x="19009" y="45319"/>
                </a:cubicBezTo>
                <a:lnTo>
                  <a:pt x="19009" y="45320"/>
                </a:lnTo>
                <a:cubicBezTo>
                  <a:pt x="19100" y="45320"/>
                  <a:pt x="19185" y="45274"/>
                  <a:pt x="19238" y="45200"/>
                </a:cubicBezTo>
                <a:cubicBezTo>
                  <a:pt x="19871" y="44292"/>
                  <a:pt x="20528" y="43382"/>
                  <a:pt x="21190" y="42494"/>
                </a:cubicBezTo>
                <a:cubicBezTo>
                  <a:pt x="21281" y="42371"/>
                  <a:pt x="21255" y="42197"/>
                  <a:pt x="21132" y="42106"/>
                </a:cubicBezTo>
                <a:cubicBezTo>
                  <a:pt x="21082" y="42068"/>
                  <a:pt x="21023" y="42050"/>
                  <a:pt x="20965" y="42050"/>
                </a:cubicBezTo>
                <a:close/>
                <a:moveTo>
                  <a:pt x="190510" y="44735"/>
                </a:moveTo>
                <a:cubicBezTo>
                  <a:pt x="190455" y="44735"/>
                  <a:pt x="190400" y="44751"/>
                  <a:pt x="190351" y="44785"/>
                </a:cubicBezTo>
                <a:cubicBezTo>
                  <a:pt x="190227" y="44873"/>
                  <a:pt x="190194" y="45043"/>
                  <a:pt x="190279" y="45170"/>
                </a:cubicBezTo>
                <a:cubicBezTo>
                  <a:pt x="190912" y="46075"/>
                  <a:pt x="191537" y="47004"/>
                  <a:pt x="192142" y="47930"/>
                </a:cubicBezTo>
                <a:cubicBezTo>
                  <a:pt x="192192" y="48008"/>
                  <a:pt x="192279" y="48056"/>
                  <a:pt x="192372" y="48056"/>
                </a:cubicBezTo>
                <a:cubicBezTo>
                  <a:pt x="192373" y="48056"/>
                  <a:pt x="192374" y="48056"/>
                  <a:pt x="192375" y="48056"/>
                </a:cubicBezTo>
                <a:lnTo>
                  <a:pt x="192375" y="48056"/>
                </a:lnTo>
                <a:cubicBezTo>
                  <a:pt x="192376" y="48056"/>
                  <a:pt x="192376" y="48056"/>
                  <a:pt x="192376" y="48056"/>
                </a:cubicBezTo>
                <a:cubicBezTo>
                  <a:pt x="192598" y="48056"/>
                  <a:pt x="192729" y="47810"/>
                  <a:pt x="192609" y="47625"/>
                </a:cubicBezTo>
                <a:cubicBezTo>
                  <a:pt x="192002" y="46694"/>
                  <a:pt x="191373" y="45760"/>
                  <a:pt x="190737" y="44850"/>
                </a:cubicBezTo>
                <a:cubicBezTo>
                  <a:pt x="190682" y="44775"/>
                  <a:pt x="190597" y="44735"/>
                  <a:pt x="190510" y="44735"/>
                </a:cubicBezTo>
                <a:close/>
                <a:moveTo>
                  <a:pt x="15072" y="50846"/>
                </a:moveTo>
                <a:cubicBezTo>
                  <a:pt x="14977" y="50846"/>
                  <a:pt x="14885" y="50894"/>
                  <a:pt x="14832" y="50981"/>
                </a:cubicBezTo>
                <a:cubicBezTo>
                  <a:pt x="14258" y="51939"/>
                  <a:pt x="13693" y="52918"/>
                  <a:pt x="13153" y="53888"/>
                </a:cubicBezTo>
                <a:cubicBezTo>
                  <a:pt x="13050" y="54074"/>
                  <a:pt x="13184" y="54303"/>
                  <a:pt x="13397" y="54303"/>
                </a:cubicBezTo>
                <a:cubicBezTo>
                  <a:pt x="13498" y="54303"/>
                  <a:pt x="13591" y="54248"/>
                  <a:pt x="13641" y="54159"/>
                </a:cubicBezTo>
                <a:cubicBezTo>
                  <a:pt x="14178" y="53194"/>
                  <a:pt x="14740" y="52221"/>
                  <a:pt x="15311" y="51268"/>
                </a:cubicBezTo>
                <a:cubicBezTo>
                  <a:pt x="15390" y="51136"/>
                  <a:pt x="15347" y="50964"/>
                  <a:pt x="15214" y="50885"/>
                </a:cubicBezTo>
                <a:cubicBezTo>
                  <a:pt x="15170" y="50858"/>
                  <a:pt x="15120" y="50846"/>
                  <a:pt x="15072" y="50846"/>
                </a:cubicBezTo>
                <a:close/>
                <a:moveTo>
                  <a:pt x="196115" y="53695"/>
                </a:moveTo>
                <a:cubicBezTo>
                  <a:pt x="196069" y="53695"/>
                  <a:pt x="196022" y="53707"/>
                  <a:pt x="195980" y="53731"/>
                </a:cubicBezTo>
                <a:cubicBezTo>
                  <a:pt x="195844" y="53805"/>
                  <a:pt x="195797" y="53975"/>
                  <a:pt x="195871" y="54109"/>
                </a:cubicBezTo>
                <a:cubicBezTo>
                  <a:pt x="196415" y="55087"/>
                  <a:pt x="196944" y="56073"/>
                  <a:pt x="197444" y="57041"/>
                </a:cubicBezTo>
                <a:cubicBezTo>
                  <a:pt x="197490" y="57134"/>
                  <a:pt x="197586" y="57193"/>
                  <a:pt x="197691" y="57193"/>
                </a:cubicBezTo>
                <a:cubicBezTo>
                  <a:pt x="197735" y="57193"/>
                  <a:pt x="197779" y="57182"/>
                  <a:pt x="197819" y="57161"/>
                </a:cubicBezTo>
                <a:cubicBezTo>
                  <a:pt x="197956" y="57091"/>
                  <a:pt x="198010" y="56924"/>
                  <a:pt x="197939" y="56786"/>
                </a:cubicBezTo>
                <a:cubicBezTo>
                  <a:pt x="197437" y="55812"/>
                  <a:pt x="196906" y="54820"/>
                  <a:pt x="196358" y="53838"/>
                </a:cubicBezTo>
                <a:cubicBezTo>
                  <a:pt x="196307" y="53747"/>
                  <a:pt x="196213" y="53695"/>
                  <a:pt x="196115" y="53695"/>
                </a:cubicBezTo>
                <a:close/>
                <a:moveTo>
                  <a:pt x="10095" y="60200"/>
                </a:moveTo>
                <a:cubicBezTo>
                  <a:pt x="9990" y="60200"/>
                  <a:pt x="9890" y="60259"/>
                  <a:pt x="9842" y="60360"/>
                </a:cubicBezTo>
                <a:cubicBezTo>
                  <a:pt x="9367" y="61375"/>
                  <a:pt x="8904" y="62405"/>
                  <a:pt x="8467" y="63424"/>
                </a:cubicBezTo>
                <a:cubicBezTo>
                  <a:pt x="8406" y="63566"/>
                  <a:pt x="8472" y="63729"/>
                  <a:pt x="8612" y="63791"/>
                </a:cubicBezTo>
                <a:cubicBezTo>
                  <a:pt x="8647" y="63806"/>
                  <a:pt x="8685" y="63813"/>
                  <a:pt x="8723" y="63813"/>
                </a:cubicBezTo>
                <a:cubicBezTo>
                  <a:pt x="8835" y="63813"/>
                  <a:pt x="8935" y="63747"/>
                  <a:pt x="8979" y="63644"/>
                </a:cubicBezTo>
                <a:cubicBezTo>
                  <a:pt x="9415" y="62632"/>
                  <a:pt x="9875" y="61606"/>
                  <a:pt x="10348" y="60596"/>
                </a:cubicBezTo>
                <a:cubicBezTo>
                  <a:pt x="10412" y="60456"/>
                  <a:pt x="10351" y="60291"/>
                  <a:pt x="10213" y="60227"/>
                </a:cubicBezTo>
                <a:cubicBezTo>
                  <a:pt x="10175" y="60209"/>
                  <a:pt x="10134" y="60200"/>
                  <a:pt x="10095" y="60200"/>
                </a:cubicBezTo>
                <a:close/>
                <a:moveTo>
                  <a:pt x="200779" y="63171"/>
                </a:moveTo>
                <a:cubicBezTo>
                  <a:pt x="200742" y="63171"/>
                  <a:pt x="200705" y="63178"/>
                  <a:pt x="200669" y="63194"/>
                </a:cubicBezTo>
                <a:cubicBezTo>
                  <a:pt x="200526" y="63255"/>
                  <a:pt x="200460" y="63423"/>
                  <a:pt x="200526" y="63565"/>
                </a:cubicBezTo>
                <a:cubicBezTo>
                  <a:pt x="200960" y="64575"/>
                  <a:pt x="201385" y="65609"/>
                  <a:pt x="201791" y="66638"/>
                </a:cubicBezTo>
                <a:cubicBezTo>
                  <a:pt x="201833" y="66745"/>
                  <a:pt x="201935" y="66815"/>
                  <a:pt x="202050" y="66815"/>
                </a:cubicBezTo>
                <a:cubicBezTo>
                  <a:pt x="202085" y="66815"/>
                  <a:pt x="202120" y="66809"/>
                  <a:pt x="202152" y="66796"/>
                </a:cubicBezTo>
                <a:cubicBezTo>
                  <a:pt x="202296" y="66740"/>
                  <a:pt x="202366" y="66577"/>
                  <a:pt x="202310" y="66434"/>
                </a:cubicBezTo>
                <a:cubicBezTo>
                  <a:pt x="201902" y="65400"/>
                  <a:pt x="201475" y="64360"/>
                  <a:pt x="201038" y="63345"/>
                </a:cubicBezTo>
                <a:cubicBezTo>
                  <a:pt x="200994" y="63237"/>
                  <a:pt x="200889" y="63171"/>
                  <a:pt x="200779" y="63171"/>
                </a:cubicBezTo>
                <a:close/>
                <a:moveTo>
                  <a:pt x="6094" y="70014"/>
                </a:moveTo>
                <a:cubicBezTo>
                  <a:pt x="5978" y="70014"/>
                  <a:pt x="5870" y="70086"/>
                  <a:pt x="5831" y="70201"/>
                </a:cubicBezTo>
                <a:cubicBezTo>
                  <a:pt x="5463" y="71254"/>
                  <a:pt x="5106" y="72328"/>
                  <a:pt x="4773" y="73394"/>
                </a:cubicBezTo>
                <a:cubicBezTo>
                  <a:pt x="4728" y="73540"/>
                  <a:pt x="4809" y="73697"/>
                  <a:pt x="4956" y="73743"/>
                </a:cubicBezTo>
                <a:cubicBezTo>
                  <a:pt x="4980" y="73750"/>
                  <a:pt x="5005" y="73755"/>
                  <a:pt x="5031" y="73755"/>
                </a:cubicBezTo>
                <a:cubicBezTo>
                  <a:pt x="5034" y="73755"/>
                  <a:pt x="5037" y="73755"/>
                  <a:pt x="5040" y="73755"/>
                </a:cubicBezTo>
                <a:cubicBezTo>
                  <a:pt x="5161" y="73755"/>
                  <a:pt x="5270" y="73677"/>
                  <a:pt x="5307" y="73560"/>
                </a:cubicBezTo>
                <a:cubicBezTo>
                  <a:pt x="5638" y="72500"/>
                  <a:pt x="5992" y="71432"/>
                  <a:pt x="6357" y="70385"/>
                </a:cubicBezTo>
                <a:cubicBezTo>
                  <a:pt x="6408" y="70239"/>
                  <a:pt x="6331" y="70081"/>
                  <a:pt x="6186" y="70030"/>
                </a:cubicBezTo>
                <a:cubicBezTo>
                  <a:pt x="6156" y="70019"/>
                  <a:pt x="6124" y="70014"/>
                  <a:pt x="6094" y="70014"/>
                </a:cubicBezTo>
                <a:close/>
                <a:moveTo>
                  <a:pt x="204464" y="73086"/>
                </a:moveTo>
                <a:cubicBezTo>
                  <a:pt x="204436" y="73086"/>
                  <a:pt x="204408" y="73090"/>
                  <a:pt x="204380" y="73099"/>
                </a:cubicBezTo>
                <a:cubicBezTo>
                  <a:pt x="204232" y="73144"/>
                  <a:pt x="204151" y="73302"/>
                  <a:pt x="204197" y="73448"/>
                </a:cubicBezTo>
                <a:cubicBezTo>
                  <a:pt x="204530" y="74507"/>
                  <a:pt x="204849" y="75582"/>
                  <a:pt x="205145" y="76645"/>
                </a:cubicBezTo>
                <a:cubicBezTo>
                  <a:pt x="205179" y="76765"/>
                  <a:pt x="205290" y="76848"/>
                  <a:pt x="205414" y="76848"/>
                </a:cubicBezTo>
                <a:cubicBezTo>
                  <a:pt x="205600" y="76847"/>
                  <a:pt x="205732" y="76671"/>
                  <a:pt x="205683" y="76493"/>
                </a:cubicBezTo>
                <a:cubicBezTo>
                  <a:pt x="205384" y="75426"/>
                  <a:pt x="205064" y="74345"/>
                  <a:pt x="204729" y="73281"/>
                </a:cubicBezTo>
                <a:cubicBezTo>
                  <a:pt x="204692" y="73162"/>
                  <a:pt x="204582" y="73086"/>
                  <a:pt x="204464" y="73086"/>
                </a:cubicBezTo>
                <a:close/>
                <a:moveTo>
                  <a:pt x="3113" y="80178"/>
                </a:moveTo>
                <a:cubicBezTo>
                  <a:pt x="2989" y="80178"/>
                  <a:pt x="2876" y="80266"/>
                  <a:pt x="2846" y="80393"/>
                </a:cubicBezTo>
                <a:cubicBezTo>
                  <a:pt x="2587" y="81482"/>
                  <a:pt x="2344" y="82584"/>
                  <a:pt x="2122" y="83666"/>
                </a:cubicBezTo>
                <a:cubicBezTo>
                  <a:pt x="2086" y="83839"/>
                  <a:pt x="2218" y="84001"/>
                  <a:pt x="2394" y="84001"/>
                </a:cubicBezTo>
                <a:cubicBezTo>
                  <a:pt x="2395" y="84001"/>
                  <a:pt x="2395" y="84001"/>
                  <a:pt x="2396" y="84001"/>
                </a:cubicBezTo>
                <a:cubicBezTo>
                  <a:pt x="2529" y="84001"/>
                  <a:pt x="2643" y="83907"/>
                  <a:pt x="2669" y="83778"/>
                </a:cubicBezTo>
                <a:cubicBezTo>
                  <a:pt x="2889" y="82702"/>
                  <a:pt x="3131" y="81605"/>
                  <a:pt x="3388" y="80522"/>
                </a:cubicBezTo>
                <a:cubicBezTo>
                  <a:pt x="3424" y="80372"/>
                  <a:pt x="3331" y="80222"/>
                  <a:pt x="3181" y="80187"/>
                </a:cubicBezTo>
                <a:cubicBezTo>
                  <a:pt x="3158" y="80181"/>
                  <a:pt x="3136" y="80178"/>
                  <a:pt x="3113" y="80178"/>
                </a:cubicBezTo>
                <a:close/>
                <a:moveTo>
                  <a:pt x="207118" y="83329"/>
                </a:moveTo>
                <a:cubicBezTo>
                  <a:pt x="207100" y="83329"/>
                  <a:pt x="207082" y="83331"/>
                  <a:pt x="207064" y="83334"/>
                </a:cubicBezTo>
                <a:cubicBezTo>
                  <a:pt x="206913" y="83364"/>
                  <a:pt x="206816" y="83512"/>
                  <a:pt x="206847" y="83664"/>
                </a:cubicBezTo>
                <a:cubicBezTo>
                  <a:pt x="207071" y="84755"/>
                  <a:pt x="207279" y="85857"/>
                  <a:pt x="207466" y="86939"/>
                </a:cubicBezTo>
                <a:cubicBezTo>
                  <a:pt x="207489" y="87073"/>
                  <a:pt x="207604" y="87171"/>
                  <a:pt x="207739" y="87171"/>
                </a:cubicBezTo>
                <a:cubicBezTo>
                  <a:pt x="207756" y="87171"/>
                  <a:pt x="207772" y="87170"/>
                  <a:pt x="207788" y="87167"/>
                </a:cubicBezTo>
                <a:cubicBezTo>
                  <a:pt x="207940" y="87141"/>
                  <a:pt x="208041" y="86996"/>
                  <a:pt x="208015" y="86845"/>
                </a:cubicBezTo>
                <a:cubicBezTo>
                  <a:pt x="207829" y="85757"/>
                  <a:pt x="207619" y="84649"/>
                  <a:pt x="207393" y="83551"/>
                </a:cubicBezTo>
                <a:cubicBezTo>
                  <a:pt x="207365" y="83419"/>
                  <a:pt x="207248" y="83329"/>
                  <a:pt x="207118" y="83329"/>
                </a:cubicBezTo>
                <a:close/>
                <a:moveTo>
                  <a:pt x="1196" y="90585"/>
                </a:moveTo>
                <a:cubicBezTo>
                  <a:pt x="1057" y="90585"/>
                  <a:pt x="937" y="90687"/>
                  <a:pt x="917" y="90827"/>
                </a:cubicBezTo>
                <a:cubicBezTo>
                  <a:pt x="771" y="91931"/>
                  <a:pt x="639" y="93052"/>
                  <a:pt x="529" y="94156"/>
                </a:cubicBezTo>
                <a:cubicBezTo>
                  <a:pt x="513" y="94309"/>
                  <a:pt x="625" y="94446"/>
                  <a:pt x="779" y="94461"/>
                </a:cubicBezTo>
                <a:cubicBezTo>
                  <a:pt x="789" y="94462"/>
                  <a:pt x="798" y="94464"/>
                  <a:pt x="807" y="94464"/>
                </a:cubicBezTo>
                <a:cubicBezTo>
                  <a:pt x="950" y="94462"/>
                  <a:pt x="1069" y="94354"/>
                  <a:pt x="1083" y="94212"/>
                </a:cubicBezTo>
                <a:cubicBezTo>
                  <a:pt x="1194" y="93114"/>
                  <a:pt x="1324" y="91999"/>
                  <a:pt x="1470" y="90901"/>
                </a:cubicBezTo>
                <a:cubicBezTo>
                  <a:pt x="1490" y="90747"/>
                  <a:pt x="1383" y="90607"/>
                  <a:pt x="1230" y="90587"/>
                </a:cubicBezTo>
                <a:cubicBezTo>
                  <a:pt x="1218" y="90586"/>
                  <a:pt x="1207" y="90585"/>
                  <a:pt x="1196" y="90585"/>
                </a:cubicBezTo>
                <a:close/>
                <a:moveTo>
                  <a:pt x="208724" y="93787"/>
                </a:moveTo>
                <a:cubicBezTo>
                  <a:pt x="208713" y="93787"/>
                  <a:pt x="208703" y="93788"/>
                  <a:pt x="208692" y="93789"/>
                </a:cubicBezTo>
                <a:cubicBezTo>
                  <a:pt x="208539" y="93804"/>
                  <a:pt x="208428" y="93942"/>
                  <a:pt x="208444" y="94096"/>
                </a:cubicBezTo>
                <a:cubicBezTo>
                  <a:pt x="208555" y="95192"/>
                  <a:pt x="208650" y="96310"/>
                  <a:pt x="208727" y="97416"/>
                </a:cubicBezTo>
                <a:cubicBezTo>
                  <a:pt x="208737" y="97562"/>
                  <a:pt x="208859" y="97676"/>
                  <a:pt x="209005" y="97676"/>
                </a:cubicBezTo>
                <a:lnTo>
                  <a:pt x="209024" y="97676"/>
                </a:lnTo>
                <a:cubicBezTo>
                  <a:pt x="209178" y="97666"/>
                  <a:pt x="209294" y="97532"/>
                  <a:pt x="209284" y="97378"/>
                </a:cubicBezTo>
                <a:cubicBezTo>
                  <a:pt x="209207" y="96266"/>
                  <a:pt x="209110" y="95142"/>
                  <a:pt x="208998" y="94039"/>
                </a:cubicBezTo>
                <a:cubicBezTo>
                  <a:pt x="208984" y="93896"/>
                  <a:pt x="208861" y="93787"/>
                  <a:pt x="208724" y="93787"/>
                </a:cubicBezTo>
                <a:close/>
                <a:moveTo>
                  <a:pt x="341" y="101131"/>
                </a:moveTo>
                <a:cubicBezTo>
                  <a:pt x="191" y="101137"/>
                  <a:pt x="59" y="101247"/>
                  <a:pt x="54" y="101401"/>
                </a:cubicBezTo>
                <a:cubicBezTo>
                  <a:pt x="19" y="102502"/>
                  <a:pt x="1" y="103629"/>
                  <a:pt x="1" y="104753"/>
                </a:cubicBezTo>
                <a:lnTo>
                  <a:pt x="1" y="104982"/>
                </a:lnTo>
                <a:cubicBezTo>
                  <a:pt x="0" y="105137"/>
                  <a:pt x="126" y="105261"/>
                  <a:pt x="280" y="105261"/>
                </a:cubicBezTo>
                <a:cubicBezTo>
                  <a:pt x="433" y="105261"/>
                  <a:pt x="558" y="105137"/>
                  <a:pt x="558" y="104983"/>
                </a:cubicBezTo>
                <a:lnTo>
                  <a:pt x="558" y="104752"/>
                </a:lnTo>
                <a:cubicBezTo>
                  <a:pt x="558" y="103635"/>
                  <a:pt x="575" y="102514"/>
                  <a:pt x="610" y="101417"/>
                </a:cubicBezTo>
                <a:cubicBezTo>
                  <a:pt x="615" y="101264"/>
                  <a:pt x="495" y="101136"/>
                  <a:pt x="341" y="101131"/>
                </a:cubicBezTo>
                <a:close/>
                <a:moveTo>
                  <a:pt x="209260" y="104357"/>
                </a:moveTo>
                <a:cubicBezTo>
                  <a:pt x="209106" y="104357"/>
                  <a:pt x="208981" y="104482"/>
                  <a:pt x="208981" y="104637"/>
                </a:cubicBezTo>
                <a:lnTo>
                  <a:pt x="208981" y="104752"/>
                </a:lnTo>
                <a:cubicBezTo>
                  <a:pt x="208981" y="105824"/>
                  <a:pt x="208965" y="106907"/>
                  <a:pt x="208932" y="107971"/>
                </a:cubicBezTo>
                <a:cubicBezTo>
                  <a:pt x="208927" y="108124"/>
                  <a:pt x="209048" y="108254"/>
                  <a:pt x="209202" y="108258"/>
                </a:cubicBezTo>
                <a:lnTo>
                  <a:pt x="209210" y="108258"/>
                </a:lnTo>
                <a:cubicBezTo>
                  <a:pt x="209361" y="108258"/>
                  <a:pt x="209485" y="108138"/>
                  <a:pt x="209490" y="107988"/>
                </a:cubicBezTo>
                <a:cubicBezTo>
                  <a:pt x="209523" y="106919"/>
                  <a:pt x="209539" y="105830"/>
                  <a:pt x="209539" y="104752"/>
                </a:cubicBezTo>
                <a:lnTo>
                  <a:pt x="209539" y="104637"/>
                </a:lnTo>
                <a:cubicBezTo>
                  <a:pt x="209539" y="104482"/>
                  <a:pt x="209414" y="104357"/>
                  <a:pt x="209260" y="104357"/>
                </a:cubicBezTo>
                <a:close/>
                <a:moveTo>
                  <a:pt x="539" y="111941"/>
                </a:moveTo>
                <a:cubicBezTo>
                  <a:pt x="534" y="111941"/>
                  <a:pt x="528" y="111941"/>
                  <a:pt x="523" y="111941"/>
                </a:cubicBezTo>
                <a:cubicBezTo>
                  <a:pt x="369" y="111953"/>
                  <a:pt x="253" y="112086"/>
                  <a:pt x="264" y="112240"/>
                </a:cubicBezTo>
                <a:cubicBezTo>
                  <a:pt x="341" y="113341"/>
                  <a:pt x="439" y="114466"/>
                  <a:pt x="553" y="115579"/>
                </a:cubicBezTo>
                <a:cubicBezTo>
                  <a:pt x="567" y="115721"/>
                  <a:pt x="687" y="115829"/>
                  <a:pt x="830" y="115829"/>
                </a:cubicBezTo>
                <a:cubicBezTo>
                  <a:pt x="840" y="115829"/>
                  <a:pt x="849" y="115829"/>
                  <a:pt x="860" y="115828"/>
                </a:cubicBezTo>
                <a:cubicBezTo>
                  <a:pt x="1012" y="115812"/>
                  <a:pt x="1124" y="115676"/>
                  <a:pt x="1108" y="115522"/>
                </a:cubicBezTo>
                <a:cubicBezTo>
                  <a:pt x="995" y="114414"/>
                  <a:pt x="898" y="113296"/>
                  <a:pt x="821" y="112201"/>
                </a:cubicBezTo>
                <a:cubicBezTo>
                  <a:pt x="810" y="112052"/>
                  <a:pt x="672" y="111941"/>
                  <a:pt x="539" y="111941"/>
                </a:cubicBezTo>
                <a:close/>
                <a:moveTo>
                  <a:pt x="208736" y="114924"/>
                </a:moveTo>
                <a:cubicBezTo>
                  <a:pt x="208594" y="114924"/>
                  <a:pt x="208480" y="115035"/>
                  <a:pt x="208466" y="115176"/>
                </a:cubicBezTo>
                <a:cubicBezTo>
                  <a:pt x="208358" y="116269"/>
                  <a:pt x="208230" y="117383"/>
                  <a:pt x="208084" y="118489"/>
                </a:cubicBezTo>
                <a:cubicBezTo>
                  <a:pt x="208061" y="118656"/>
                  <a:pt x="208191" y="118804"/>
                  <a:pt x="208359" y="118804"/>
                </a:cubicBezTo>
                <a:cubicBezTo>
                  <a:pt x="208360" y="118804"/>
                  <a:pt x="208361" y="118804"/>
                  <a:pt x="208361" y="118804"/>
                </a:cubicBezTo>
                <a:cubicBezTo>
                  <a:pt x="208501" y="118804"/>
                  <a:pt x="208620" y="118701"/>
                  <a:pt x="208638" y="118562"/>
                </a:cubicBezTo>
                <a:cubicBezTo>
                  <a:pt x="208784" y="117451"/>
                  <a:pt x="208913" y="116330"/>
                  <a:pt x="209023" y="115232"/>
                </a:cubicBezTo>
                <a:cubicBezTo>
                  <a:pt x="209038" y="115079"/>
                  <a:pt x="208926" y="114942"/>
                  <a:pt x="208772" y="114927"/>
                </a:cubicBezTo>
                <a:cubicBezTo>
                  <a:pt x="208760" y="114925"/>
                  <a:pt x="208748" y="114924"/>
                  <a:pt x="208736" y="114924"/>
                </a:cubicBezTo>
                <a:close/>
                <a:moveTo>
                  <a:pt x="1825" y="122443"/>
                </a:moveTo>
                <a:cubicBezTo>
                  <a:pt x="1807" y="122443"/>
                  <a:pt x="1790" y="122445"/>
                  <a:pt x="1772" y="122449"/>
                </a:cubicBezTo>
                <a:cubicBezTo>
                  <a:pt x="1619" y="122476"/>
                  <a:pt x="1518" y="122619"/>
                  <a:pt x="1545" y="122772"/>
                </a:cubicBezTo>
                <a:cubicBezTo>
                  <a:pt x="1733" y="123867"/>
                  <a:pt x="1944" y="124973"/>
                  <a:pt x="2170" y="126065"/>
                </a:cubicBezTo>
                <a:cubicBezTo>
                  <a:pt x="2197" y="126194"/>
                  <a:pt x="2311" y="126287"/>
                  <a:pt x="2443" y="126287"/>
                </a:cubicBezTo>
                <a:cubicBezTo>
                  <a:pt x="2461" y="126287"/>
                  <a:pt x="2481" y="126285"/>
                  <a:pt x="2500" y="126281"/>
                </a:cubicBezTo>
                <a:cubicBezTo>
                  <a:pt x="2650" y="126250"/>
                  <a:pt x="2748" y="126102"/>
                  <a:pt x="2716" y="125952"/>
                </a:cubicBezTo>
                <a:cubicBezTo>
                  <a:pt x="2491" y="124866"/>
                  <a:pt x="2283" y="123764"/>
                  <a:pt x="2093" y="122676"/>
                </a:cubicBezTo>
                <a:cubicBezTo>
                  <a:pt x="2071" y="122542"/>
                  <a:pt x="1953" y="122443"/>
                  <a:pt x="1825" y="122443"/>
                </a:cubicBezTo>
                <a:close/>
                <a:moveTo>
                  <a:pt x="207165" y="125388"/>
                </a:moveTo>
                <a:cubicBezTo>
                  <a:pt x="207035" y="125388"/>
                  <a:pt x="206919" y="125479"/>
                  <a:pt x="206892" y="125611"/>
                </a:cubicBezTo>
                <a:cubicBezTo>
                  <a:pt x="206676" y="126682"/>
                  <a:pt x="206435" y="127777"/>
                  <a:pt x="206177" y="128867"/>
                </a:cubicBezTo>
                <a:cubicBezTo>
                  <a:pt x="206141" y="129017"/>
                  <a:pt x="206234" y="129168"/>
                  <a:pt x="206385" y="129202"/>
                </a:cubicBezTo>
                <a:cubicBezTo>
                  <a:pt x="206406" y="129208"/>
                  <a:pt x="206427" y="129211"/>
                  <a:pt x="206449" y="129211"/>
                </a:cubicBezTo>
                <a:cubicBezTo>
                  <a:pt x="206578" y="129211"/>
                  <a:pt x="206690" y="129122"/>
                  <a:pt x="206720" y="128996"/>
                </a:cubicBezTo>
                <a:cubicBezTo>
                  <a:pt x="206979" y="127900"/>
                  <a:pt x="207221" y="126798"/>
                  <a:pt x="207440" y="125722"/>
                </a:cubicBezTo>
                <a:cubicBezTo>
                  <a:pt x="207470" y="125572"/>
                  <a:pt x="207372" y="125424"/>
                  <a:pt x="207222" y="125394"/>
                </a:cubicBezTo>
                <a:cubicBezTo>
                  <a:pt x="207203" y="125390"/>
                  <a:pt x="207184" y="125388"/>
                  <a:pt x="207165" y="125388"/>
                </a:cubicBezTo>
                <a:close/>
                <a:moveTo>
                  <a:pt x="4156" y="132765"/>
                </a:moveTo>
                <a:cubicBezTo>
                  <a:pt x="4131" y="132765"/>
                  <a:pt x="4106" y="132769"/>
                  <a:pt x="4080" y="132776"/>
                </a:cubicBezTo>
                <a:cubicBezTo>
                  <a:pt x="3931" y="132817"/>
                  <a:pt x="3845" y="132972"/>
                  <a:pt x="3887" y="133120"/>
                </a:cubicBezTo>
                <a:cubicBezTo>
                  <a:pt x="4189" y="134196"/>
                  <a:pt x="4510" y="135276"/>
                  <a:pt x="4844" y="136332"/>
                </a:cubicBezTo>
                <a:cubicBezTo>
                  <a:pt x="4880" y="136448"/>
                  <a:pt x="4988" y="136527"/>
                  <a:pt x="5110" y="136527"/>
                </a:cubicBezTo>
                <a:cubicBezTo>
                  <a:pt x="5299" y="136527"/>
                  <a:pt x="5433" y="136344"/>
                  <a:pt x="5376" y="136163"/>
                </a:cubicBezTo>
                <a:cubicBezTo>
                  <a:pt x="5044" y="135114"/>
                  <a:pt x="4724" y="134039"/>
                  <a:pt x="4424" y="132969"/>
                </a:cubicBezTo>
                <a:cubicBezTo>
                  <a:pt x="4389" y="132846"/>
                  <a:pt x="4278" y="132765"/>
                  <a:pt x="4156" y="132765"/>
                </a:cubicBezTo>
                <a:close/>
                <a:moveTo>
                  <a:pt x="204532" y="135639"/>
                </a:moveTo>
                <a:cubicBezTo>
                  <a:pt x="204415" y="135639"/>
                  <a:pt x="204305" y="135714"/>
                  <a:pt x="204267" y="135833"/>
                </a:cubicBezTo>
                <a:cubicBezTo>
                  <a:pt x="203936" y="136894"/>
                  <a:pt x="203582" y="137963"/>
                  <a:pt x="203219" y="139009"/>
                </a:cubicBezTo>
                <a:cubicBezTo>
                  <a:pt x="203155" y="139190"/>
                  <a:pt x="203289" y="139379"/>
                  <a:pt x="203480" y="139379"/>
                </a:cubicBezTo>
                <a:cubicBezTo>
                  <a:pt x="203481" y="139379"/>
                  <a:pt x="203481" y="139379"/>
                  <a:pt x="203482" y="139379"/>
                </a:cubicBezTo>
                <a:lnTo>
                  <a:pt x="203483" y="139379"/>
                </a:lnTo>
                <a:cubicBezTo>
                  <a:pt x="203602" y="139379"/>
                  <a:pt x="203707" y="139305"/>
                  <a:pt x="203746" y="139192"/>
                </a:cubicBezTo>
                <a:cubicBezTo>
                  <a:pt x="204112" y="138141"/>
                  <a:pt x="204467" y="137066"/>
                  <a:pt x="204799" y="135999"/>
                </a:cubicBezTo>
                <a:cubicBezTo>
                  <a:pt x="204844" y="135852"/>
                  <a:pt x="204761" y="135697"/>
                  <a:pt x="204615" y="135652"/>
                </a:cubicBezTo>
                <a:cubicBezTo>
                  <a:pt x="204588" y="135643"/>
                  <a:pt x="204560" y="135639"/>
                  <a:pt x="204532" y="135639"/>
                </a:cubicBezTo>
                <a:close/>
                <a:moveTo>
                  <a:pt x="7527" y="142788"/>
                </a:moveTo>
                <a:cubicBezTo>
                  <a:pt x="7494" y="142788"/>
                  <a:pt x="7459" y="142794"/>
                  <a:pt x="7426" y="142807"/>
                </a:cubicBezTo>
                <a:cubicBezTo>
                  <a:pt x="7279" y="142864"/>
                  <a:pt x="7209" y="143031"/>
                  <a:pt x="7271" y="143175"/>
                </a:cubicBezTo>
                <a:cubicBezTo>
                  <a:pt x="7679" y="144211"/>
                  <a:pt x="8108" y="145249"/>
                  <a:pt x="8546" y="146263"/>
                </a:cubicBezTo>
                <a:cubicBezTo>
                  <a:pt x="8590" y="146366"/>
                  <a:pt x="8691" y="146432"/>
                  <a:pt x="8802" y="146432"/>
                </a:cubicBezTo>
                <a:cubicBezTo>
                  <a:pt x="8841" y="146432"/>
                  <a:pt x="8878" y="146425"/>
                  <a:pt x="8913" y="146410"/>
                </a:cubicBezTo>
                <a:cubicBezTo>
                  <a:pt x="9054" y="146349"/>
                  <a:pt x="9119" y="146184"/>
                  <a:pt x="9059" y="146043"/>
                </a:cubicBezTo>
                <a:cubicBezTo>
                  <a:pt x="8623" y="145033"/>
                  <a:pt x="8195" y="144000"/>
                  <a:pt x="7790" y="142972"/>
                </a:cubicBezTo>
                <a:cubicBezTo>
                  <a:pt x="7748" y="142858"/>
                  <a:pt x="7641" y="142788"/>
                  <a:pt x="7527" y="142788"/>
                </a:cubicBezTo>
                <a:close/>
                <a:moveTo>
                  <a:pt x="200862" y="145583"/>
                </a:moveTo>
                <a:cubicBezTo>
                  <a:pt x="200753" y="145583"/>
                  <a:pt x="200650" y="145646"/>
                  <a:pt x="200605" y="145752"/>
                </a:cubicBezTo>
                <a:cubicBezTo>
                  <a:pt x="200172" y="146766"/>
                  <a:pt x="199712" y="147793"/>
                  <a:pt x="199240" y="148802"/>
                </a:cubicBezTo>
                <a:cubicBezTo>
                  <a:pt x="199175" y="148942"/>
                  <a:pt x="199235" y="149108"/>
                  <a:pt x="199375" y="149173"/>
                </a:cubicBezTo>
                <a:cubicBezTo>
                  <a:pt x="199412" y="149190"/>
                  <a:pt x="199452" y="149200"/>
                  <a:pt x="199493" y="149200"/>
                </a:cubicBezTo>
                <a:cubicBezTo>
                  <a:pt x="199601" y="149200"/>
                  <a:pt x="199700" y="149137"/>
                  <a:pt x="199745" y="149039"/>
                </a:cubicBezTo>
                <a:cubicBezTo>
                  <a:pt x="200219" y="148023"/>
                  <a:pt x="200682" y="146991"/>
                  <a:pt x="201119" y="145972"/>
                </a:cubicBezTo>
                <a:cubicBezTo>
                  <a:pt x="201179" y="145830"/>
                  <a:pt x="201114" y="145666"/>
                  <a:pt x="200972" y="145605"/>
                </a:cubicBezTo>
                <a:cubicBezTo>
                  <a:pt x="200936" y="145590"/>
                  <a:pt x="200898" y="145583"/>
                  <a:pt x="200862" y="145583"/>
                </a:cubicBezTo>
                <a:close/>
                <a:moveTo>
                  <a:pt x="11899" y="152407"/>
                </a:moveTo>
                <a:cubicBezTo>
                  <a:pt x="11855" y="152407"/>
                  <a:pt x="11811" y="152418"/>
                  <a:pt x="11770" y="152439"/>
                </a:cubicBezTo>
                <a:cubicBezTo>
                  <a:pt x="11632" y="152510"/>
                  <a:pt x="11579" y="152681"/>
                  <a:pt x="11653" y="152819"/>
                </a:cubicBezTo>
                <a:cubicBezTo>
                  <a:pt x="12156" y="153792"/>
                  <a:pt x="12689" y="154784"/>
                  <a:pt x="13237" y="155766"/>
                </a:cubicBezTo>
                <a:cubicBezTo>
                  <a:pt x="13286" y="155853"/>
                  <a:pt x="13379" y="155908"/>
                  <a:pt x="13480" y="155908"/>
                </a:cubicBezTo>
                <a:cubicBezTo>
                  <a:pt x="13693" y="155908"/>
                  <a:pt x="13828" y="155678"/>
                  <a:pt x="13724" y="155493"/>
                </a:cubicBezTo>
                <a:cubicBezTo>
                  <a:pt x="13178" y="154517"/>
                  <a:pt x="12650" y="153532"/>
                  <a:pt x="12149" y="152562"/>
                </a:cubicBezTo>
                <a:cubicBezTo>
                  <a:pt x="12100" y="152464"/>
                  <a:pt x="12002" y="152407"/>
                  <a:pt x="11899" y="152407"/>
                </a:cubicBezTo>
                <a:close/>
                <a:moveTo>
                  <a:pt x="196198" y="155099"/>
                </a:moveTo>
                <a:cubicBezTo>
                  <a:pt x="196100" y="155099"/>
                  <a:pt x="196005" y="155151"/>
                  <a:pt x="195954" y="155243"/>
                </a:cubicBezTo>
                <a:cubicBezTo>
                  <a:pt x="195417" y="156208"/>
                  <a:pt x="194857" y="157182"/>
                  <a:pt x="194286" y="158136"/>
                </a:cubicBezTo>
                <a:cubicBezTo>
                  <a:pt x="194174" y="158321"/>
                  <a:pt x="194309" y="158558"/>
                  <a:pt x="194524" y="158558"/>
                </a:cubicBezTo>
                <a:cubicBezTo>
                  <a:pt x="194525" y="158558"/>
                  <a:pt x="194525" y="158558"/>
                  <a:pt x="194526" y="158558"/>
                </a:cubicBezTo>
                <a:cubicBezTo>
                  <a:pt x="194624" y="158558"/>
                  <a:pt x="194716" y="158506"/>
                  <a:pt x="194766" y="158423"/>
                </a:cubicBezTo>
                <a:cubicBezTo>
                  <a:pt x="195339" y="157463"/>
                  <a:pt x="195903" y="156485"/>
                  <a:pt x="196442" y="155514"/>
                </a:cubicBezTo>
                <a:cubicBezTo>
                  <a:pt x="196516" y="155379"/>
                  <a:pt x="196468" y="155209"/>
                  <a:pt x="196334" y="155134"/>
                </a:cubicBezTo>
                <a:cubicBezTo>
                  <a:pt x="196290" y="155110"/>
                  <a:pt x="196244" y="155099"/>
                  <a:pt x="196198" y="155099"/>
                </a:cubicBezTo>
                <a:close/>
                <a:moveTo>
                  <a:pt x="17227" y="161542"/>
                </a:moveTo>
                <a:cubicBezTo>
                  <a:pt x="17174" y="161542"/>
                  <a:pt x="17121" y="161557"/>
                  <a:pt x="17074" y="161588"/>
                </a:cubicBezTo>
                <a:cubicBezTo>
                  <a:pt x="16944" y="161672"/>
                  <a:pt x="16908" y="161846"/>
                  <a:pt x="16993" y="161975"/>
                </a:cubicBezTo>
                <a:cubicBezTo>
                  <a:pt x="17602" y="162908"/>
                  <a:pt x="18234" y="163841"/>
                  <a:pt x="18868" y="164749"/>
                </a:cubicBezTo>
                <a:cubicBezTo>
                  <a:pt x="18921" y="164823"/>
                  <a:pt x="19006" y="164867"/>
                  <a:pt x="19097" y="164867"/>
                </a:cubicBezTo>
                <a:lnTo>
                  <a:pt x="19097" y="164866"/>
                </a:lnTo>
                <a:cubicBezTo>
                  <a:pt x="19323" y="164866"/>
                  <a:pt x="19454" y="164612"/>
                  <a:pt x="19325" y="164427"/>
                </a:cubicBezTo>
                <a:cubicBezTo>
                  <a:pt x="18694" y="163525"/>
                  <a:pt x="18067" y="162597"/>
                  <a:pt x="17460" y="161669"/>
                </a:cubicBezTo>
                <a:cubicBezTo>
                  <a:pt x="17406" y="161587"/>
                  <a:pt x="17317" y="161542"/>
                  <a:pt x="17227" y="161542"/>
                </a:cubicBezTo>
                <a:close/>
                <a:moveTo>
                  <a:pt x="190598" y="164084"/>
                </a:moveTo>
                <a:cubicBezTo>
                  <a:pt x="190508" y="164084"/>
                  <a:pt x="190420" y="164128"/>
                  <a:pt x="190366" y="164208"/>
                </a:cubicBezTo>
                <a:cubicBezTo>
                  <a:pt x="189736" y="165114"/>
                  <a:pt x="189079" y="166025"/>
                  <a:pt x="188417" y="166916"/>
                </a:cubicBezTo>
                <a:cubicBezTo>
                  <a:pt x="188279" y="167100"/>
                  <a:pt x="188411" y="167362"/>
                  <a:pt x="188640" y="167362"/>
                </a:cubicBezTo>
                <a:cubicBezTo>
                  <a:pt x="188729" y="167362"/>
                  <a:pt x="188811" y="167320"/>
                  <a:pt x="188864" y="167249"/>
                </a:cubicBezTo>
                <a:cubicBezTo>
                  <a:pt x="189531" y="166354"/>
                  <a:pt x="190191" y="165437"/>
                  <a:pt x="190824" y="164527"/>
                </a:cubicBezTo>
                <a:cubicBezTo>
                  <a:pt x="190916" y="164400"/>
                  <a:pt x="190886" y="164223"/>
                  <a:pt x="190758" y="164135"/>
                </a:cubicBezTo>
                <a:cubicBezTo>
                  <a:pt x="190709" y="164101"/>
                  <a:pt x="190653" y="164084"/>
                  <a:pt x="190598" y="164084"/>
                </a:cubicBezTo>
                <a:close/>
                <a:moveTo>
                  <a:pt x="23448" y="170091"/>
                </a:moveTo>
                <a:cubicBezTo>
                  <a:pt x="23386" y="170091"/>
                  <a:pt x="23324" y="170111"/>
                  <a:pt x="23273" y="170153"/>
                </a:cubicBezTo>
                <a:cubicBezTo>
                  <a:pt x="23151" y="170251"/>
                  <a:pt x="23134" y="170428"/>
                  <a:pt x="23233" y="170548"/>
                </a:cubicBezTo>
                <a:cubicBezTo>
                  <a:pt x="23926" y="171406"/>
                  <a:pt x="24648" y="172272"/>
                  <a:pt x="25380" y="173120"/>
                </a:cubicBezTo>
                <a:cubicBezTo>
                  <a:pt x="25431" y="173181"/>
                  <a:pt x="25507" y="173217"/>
                  <a:pt x="25587" y="173217"/>
                </a:cubicBezTo>
                <a:cubicBezTo>
                  <a:pt x="25588" y="173217"/>
                  <a:pt x="25589" y="173217"/>
                  <a:pt x="25590" y="173217"/>
                </a:cubicBezTo>
                <a:cubicBezTo>
                  <a:pt x="25829" y="173217"/>
                  <a:pt x="25957" y="172937"/>
                  <a:pt x="25802" y="172756"/>
                </a:cubicBezTo>
                <a:cubicBezTo>
                  <a:pt x="25074" y="171912"/>
                  <a:pt x="24356" y="171051"/>
                  <a:pt x="23666" y="170197"/>
                </a:cubicBezTo>
                <a:cubicBezTo>
                  <a:pt x="23612" y="170127"/>
                  <a:pt x="23530" y="170091"/>
                  <a:pt x="23448" y="170091"/>
                </a:cubicBezTo>
                <a:close/>
                <a:moveTo>
                  <a:pt x="184120" y="172459"/>
                </a:moveTo>
                <a:cubicBezTo>
                  <a:pt x="184039" y="172459"/>
                  <a:pt x="183960" y="172493"/>
                  <a:pt x="183904" y="172560"/>
                </a:cubicBezTo>
                <a:cubicBezTo>
                  <a:pt x="183184" y="173399"/>
                  <a:pt x="182440" y="174240"/>
                  <a:pt x="181693" y="175056"/>
                </a:cubicBezTo>
                <a:cubicBezTo>
                  <a:pt x="181529" y="175235"/>
                  <a:pt x="181656" y="175524"/>
                  <a:pt x="181900" y="175524"/>
                </a:cubicBezTo>
                <a:cubicBezTo>
                  <a:pt x="181978" y="175524"/>
                  <a:pt x="182052" y="175491"/>
                  <a:pt x="182106" y="175433"/>
                </a:cubicBezTo>
                <a:cubicBezTo>
                  <a:pt x="182856" y="174612"/>
                  <a:pt x="183604" y="173768"/>
                  <a:pt x="184328" y="172923"/>
                </a:cubicBezTo>
                <a:cubicBezTo>
                  <a:pt x="184432" y="172807"/>
                  <a:pt x="184420" y="172627"/>
                  <a:pt x="184301" y="172526"/>
                </a:cubicBezTo>
                <a:cubicBezTo>
                  <a:pt x="184248" y="172481"/>
                  <a:pt x="184184" y="172459"/>
                  <a:pt x="184120" y="172459"/>
                </a:cubicBezTo>
                <a:close/>
                <a:moveTo>
                  <a:pt x="30504" y="177978"/>
                </a:moveTo>
                <a:cubicBezTo>
                  <a:pt x="30433" y="177978"/>
                  <a:pt x="30362" y="178005"/>
                  <a:pt x="30308" y="178059"/>
                </a:cubicBezTo>
                <a:cubicBezTo>
                  <a:pt x="30198" y="178167"/>
                  <a:pt x="30197" y="178344"/>
                  <a:pt x="30307" y="178453"/>
                </a:cubicBezTo>
                <a:cubicBezTo>
                  <a:pt x="31082" y="179239"/>
                  <a:pt x="31888" y="180026"/>
                  <a:pt x="32701" y="180798"/>
                </a:cubicBezTo>
                <a:cubicBezTo>
                  <a:pt x="32754" y="180847"/>
                  <a:pt x="32823" y="180874"/>
                  <a:pt x="32894" y="180874"/>
                </a:cubicBezTo>
                <a:cubicBezTo>
                  <a:pt x="32894" y="180874"/>
                  <a:pt x="32895" y="180874"/>
                  <a:pt x="32895" y="180874"/>
                </a:cubicBezTo>
                <a:cubicBezTo>
                  <a:pt x="33147" y="180874"/>
                  <a:pt x="33268" y="180566"/>
                  <a:pt x="33086" y="180393"/>
                </a:cubicBezTo>
                <a:cubicBezTo>
                  <a:pt x="32276" y="179626"/>
                  <a:pt x="31475" y="178841"/>
                  <a:pt x="30703" y="178061"/>
                </a:cubicBezTo>
                <a:cubicBezTo>
                  <a:pt x="30648" y="178006"/>
                  <a:pt x="30576" y="177978"/>
                  <a:pt x="30504" y="177978"/>
                </a:cubicBezTo>
                <a:close/>
                <a:moveTo>
                  <a:pt x="176827" y="180142"/>
                </a:moveTo>
                <a:cubicBezTo>
                  <a:pt x="176760" y="180142"/>
                  <a:pt x="176692" y="180166"/>
                  <a:pt x="176638" y="180216"/>
                </a:cubicBezTo>
                <a:cubicBezTo>
                  <a:pt x="175836" y="180980"/>
                  <a:pt x="175012" y="181741"/>
                  <a:pt x="174189" y="182477"/>
                </a:cubicBezTo>
                <a:cubicBezTo>
                  <a:pt x="173996" y="182648"/>
                  <a:pt x="174118" y="182964"/>
                  <a:pt x="174374" y="182964"/>
                </a:cubicBezTo>
                <a:lnTo>
                  <a:pt x="174374" y="182965"/>
                </a:lnTo>
                <a:cubicBezTo>
                  <a:pt x="174443" y="182965"/>
                  <a:pt x="174509" y="182939"/>
                  <a:pt x="174560" y="182894"/>
                </a:cubicBezTo>
                <a:cubicBezTo>
                  <a:pt x="175388" y="182153"/>
                  <a:pt x="176217" y="181388"/>
                  <a:pt x="177023" y="180621"/>
                </a:cubicBezTo>
                <a:cubicBezTo>
                  <a:pt x="177132" y="180514"/>
                  <a:pt x="177134" y="180339"/>
                  <a:pt x="177030" y="180229"/>
                </a:cubicBezTo>
                <a:cubicBezTo>
                  <a:pt x="176975" y="180171"/>
                  <a:pt x="176901" y="180142"/>
                  <a:pt x="176827" y="180142"/>
                </a:cubicBezTo>
                <a:close/>
                <a:moveTo>
                  <a:pt x="38322" y="185117"/>
                </a:moveTo>
                <a:cubicBezTo>
                  <a:pt x="38242" y="185117"/>
                  <a:pt x="38162" y="185152"/>
                  <a:pt x="38107" y="185219"/>
                </a:cubicBezTo>
                <a:cubicBezTo>
                  <a:pt x="38009" y="185337"/>
                  <a:pt x="38026" y="185511"/>
                  <a:pt x="38142" y="185610"/>
                </a:cubicBezTo>
                <a:cubicBezTo>
                  <a:pt x="39001" y="186318"/>
                  <a:pt x="39882" y="187023"/>
                  <a:pt x="40763" y="187703"/>
                </a:cubicBezTo>
                <a:cubicBezTo>
                  <a:pt x="40812" y="187740"/>
                  <a:pt x="40871" y="187761"/>
                  <a:pt x="40933" y="187761"/>
                </a:cubicBezTo>
                <a:cubicBezTo>
                  <a:pt x="41052" y="187761"/>
                  <a:pt x="41158" y="187686"/>
                  <a:pt x="41197" y="187573"/>
                </a:cubicBezTo>
                <a:cubicBezTo>
                  <a:pt x="41236" y="187460"/>
                  <a:pt x="41197" y="187334"/>
                  <a:pt x="41103" y="187262"/>
                </a:cubicBezTo>
                <a:cubicBezTo>
                  <a:pt x="40228" y="186584"/>
                  <a:pt x="39351" y="185884"/>
                  <a:pt x="38497" y="185179"/>
                </a:cubicBezTo>
                <a:cubicBezTo>
                  <a:pt x="38446" y="185138"/>
                  <a:pt x="38384" y="185117"/>
                  <a:pt x="38322" y="185117"/>
                </a:cubicBezTo>
                <a:close/>
                <a:moveTo>
                  <a:pt x="168811" y="187042"/>
                </a:moveTo>
                <a:cubicBezTo>
                  <a:pt x="168752" y="187042"/>
                  <a:pt x="168691" y="187061"/>
                  <a:pt x="168641" y="187101"/>
                </a:cubicBezTo>
                <a:cubicBezTo>
                  <a:pt x="167758" y="187787"/>
                  <a:pt x="166861" y="188460"/>
                  <a:pt x="165978" y="189102"/>
                </a:cubicBezTo>
                <a:cubicBezTo>
                  <a:pt x="165759" y="189260"/>
                  <a:pt x="165872" y="189606"/>
                  <a:pt x="166142" y="189606"/>
                </a:cubicBezTo>
                <a:cubicBezTo>
                  <a:pt x="166202" y="189606"/>
                  <a:pt x="166259" y="189588"/>
                  <a:pt x="166306" y="189553"/>
                </a:cubicBezTo>
                <a:cubicBezTo>
                  <a:pt x="167194" y="188908"/>
                  <a:pt x="168094" y="188231"/>
                  <a:pt x="168983" y="187541"/>
                </a:cubicBezTo>
                <a:cubicBezTo>
                  <a:pt x="169104" y="187447"/>
                  <a:pt x="169126" y="187271"/>
                  <a:pt x="169032" y="187150"/>
                </a:cubicBezTo>
                <a:cubicBezTo>
                  <a:pt x="168977" y="187079"/>
                  <a:pt x="168895" y="187042"/>
                  <a:pt x="168811" y="187042"/>
                </a:cubicBezTo>
                <a:close/>
                <a:moveTo>
                  <a:pt x="46817" y="191433"/>
                </a:moveTo>
                <a:cubicBezTo>
                  <a:pt x="46727" y="191433"/>
                  <a:pt x="46638" y="191477"/>
                  <a:pt x="46585" y="191557"/>
                </a:cubicBezTo>
                <a:cubicBezTo>
                  <a:pt x="46500" y="191686"/>
                  <a:pt x="46533" y="191859"/>
                  <a:pt x="46662" y="191944"/>
                </a:cubicBezTo>
                <a:cubicBezTo>
                  <a:pt x="47590" y="192564"/>
                  <a:pt x="48539" y="193175"/>
                  <a:pt x="49481" y="193762"/>
                </a:cubicBezTo>
                <a:cubicBezTo>
                  <a:pt x="49526" y="193790"/>
                  <a:pt x="49577" y="193804"/>
                  <a:pt x="49629" y="193804"/>
                </a:cubicBezTo>
                <a:cubicBezTo>
                  <a:pt x="49754" y="193804"/>
                  <a:pt x="49864" y="193723"/>
                  <a:pt x="49898" y="193603"/>
                </a:cubicBezTo>
                <a:cubicBezTo>
                  <a:pt x="49932" y="193483"/>
                  <a:pt x="49883" y="193355"/>
                  <a:pt x="49777" y="193288"/>
                </a:cubicBezTo>
                <a:cubicBezTo>
                  <a:pt x="48839" y="192705"/>
                  <a:pt x="47895" y="192097"/>
                  <a:pt x="46971" y="191479"/>
                </a:cubicBezTo>
                <a:cubicBezTo>
                  <a:pt x="46924" y="191448"/>
                  <a:pt x="46870" y="191433"/>
                  <a:pt x="46817" y="191433"/>
                </a:cubicBezTo>
                <a:close/>
                <a:moveTo>
                  <a:pt x="160143" y="193101"/>
                </a:moveTo>
                <a:cubicBezTo>
                  <a:pt x="160092" y="193101"/>
                  <a:pt x="160041" y="193115"/>
                  <a:pt x="159994" y="193144"/>
                </a:cubicBezTo>
                <a:cubicBezTo>
                  <a:pt x="159056" y="193732"/>
                  <a:pt x="158097" y="194312"/>
                  <a:pt x="157147" y="194865"/>
                </a:cubicBezTo>
                <a:cubicBezTo>
                  <a:pt x="157037" y="194928"/>
                  <a:pt x="156985" y="195058"/>
                  <a:pt x="157017" y="195179"/>
                </a:cubicBezTo>
                <a:cubicBezTo>
                  <a:pt x="157050" y="195301"/>
                  <a:pt x="157161" y="195385"/>
                  <a:pt x="157286" y="195385"/>
                </a:cubicBezTo>
                <a:lnTo>
                  <a:pt x="157288" y="195385"/>
                </a:lnTo>
                <a:cubicBezTo>
                  <a:pt x="157336" y="195385"/>
                  <a:pt x="157385" y="195372"/>
                  <a:pt x="157427" y="195347"/>
                </a:cubicBezTo>
                <a:cubicBezTo>
                  <a:pt x="158384" y="194791"/>
                  <a:pt x="159347" y="194209"/>
                  <a:pt x="160291" y="193617"/>
                </a:cubicBezTo>
                <a:cubicBezTo>
                  <a:pt x="160422" y="193535"/>
                  <a:pt x="160462" y="193363"/>
                  <a:pt x="160380" y="193232"/>
                </a:cubicBezTo>
                <a:cubicBezTo>
                  <a:pt x="160327" y="193147"/>
                  <a:pt x="160236" y="193101"/>
                  <a:pt x="160143" y="193101"/>
                </a:cubicBezTo>
                <a:close/>
                <a:moveTo>
                  <a:pt x="55913" y="196862"/>
                </a:moveTo>
                <a:cubicBezTo>
                  <a:pt x="55813" y="196862"/>
                  <a:pt x="55717" y="196915"/>
                  <a:pt x="55667" y="197010"/>
                </a:cubicBezTo>
                <a:cubicBezTo>
                  <a:pt x="55594" y="197146"/>
                  <a:pt x="55646" y="197315"/>
                  <a:pt x="55782" y="197387"/>
                </a:cubicBezTo>
                <a:cubicBezTo>
                  <a:pt x="56761" y="197906"/>
                  <a:pt x="57768" y="198419"/>
                  <a:pt x="58774" y="198912"/>
                </a:cubicBezTo>
                <a:cubicBezTo>
                  <a:pt x="58813" y="198931"/>
                  <a:pt x="58855" y="198940"/>
                  <a:pt x="58896" y="198941"/>
                </a:cubicBezTo>
                <a:lnTo>
                  <a:pt x="58898" y="198940"/>
                </a:lnTo>
                <a:cubicBezTo>
                  <a:pt x="59027" y="198940"/>
                  <a:pt x="59140" y="198851"/>
                  <a:pt x="59169" y="198724"/>
                </a:cubicBezTo>
                <a:cubicBezTo>
                  <a:pt x="59198" y="198597"/>
                  <a:pt x="59136" y="198468"/>
                  <a:pt x="59020" y="198411"/>
                </a:cubicBezTo>
                <a:cubicBezTo>
                  <a:pt x="58018" y="197921"/>
                  <a:pt x="57017" y="197411"/>
                  <a:pt x="56044" y="196895"/>
                </a:cubicBezTo>
                <a:cubicBezTo>
                  <a:pt x="56002" y="196872"/>
                  <a:pt x="55957" y="196862"/>
                  <a:pt x="55913" y="196862"/>
                </a:cubicBezTo>
                <a:close/>
                <a:moveTo>
                  <a:pt x="150912" y="198250"/>
                </a:moveTo>
                <a:cubicBezTo>
                  <a:pt x="150870" y="198250"/>
                  <a:pt x="150828" y="198260"/>
                  <a:pt x="150788" y="198279"/>
                </a:cubicBezTo>
                <a:cubicBezTo>
                  <a:pt x="149790" y="198771"/>
                  <a:pt x="148779" y="199250"/>
                  <a:pt x="147783" y="199701"/>
                </a:cubicBezTo>
                <a:cubicBezTo>
                  <a:pt x="147663" y="199755"/>
                  <a:pt x="147598" y="199886"/>
                  <a:pt x="147626" y="200014"/>
                </a:cubicBezTo>
                <a:cubicBezTo>
                  <a:pt x="147652" y="200142"/>
                  <a:pt x="147767" y="200234"/>
                  <a:pt x="147898" y="200234"/>
                </a:cubicBezTo>
                <a:lnTo>
                  <a:pt x="147898" y="200233"/>
                </a:lnTo>
                <a:cubicBezTo>
                  <a:pt x="147938" y="200233"/>
                  <a:pt x="147976" y="200225"/>
                  <a:pt x="148012" y="200208"/>
                </a:cubicBezTo>
                <a:cubicBezTo>
                  <a:pt x="149015" y="199755"/>
                  <a:pt x="150032" y="199274"/>
                  <a:pt x="151035" y="198779"/>
                </a:cubicBezTo>
                <a:cubicBezTo>
                  <a:pt x="151172" y="198712"/>
                  <a:pt x="151229" y="198544"/>
                  <a:pt x="151162" y="198406"/>
                </a:cubicBezTo>
                <a:cubicBezTo>
                  <a:pt x="151113" y="198308"/>
                  <a:pt x="151014" y="198250"/>
                  <a:pt x="150912" y="198250"/>
                </a:cubicBezTo>
                <a:close/>
                <a:moveTo>
                  <a:pt x="65516" y="201341"/>
                </a:moveTo>
                <a:cubicBezTo>
                  <a:pt x="65405" y="201341"/>
                  <a:pt x="65302" y="201407"/>
                  <a:pt x="65257" y="201515"/>
                </a:cubicBezTo>
                <a:cubicBezTo>
                  <a:pt x="65199" y="201657"/>
                  <a:pt x="65269" y="201820"/>
                  <a:pt x="65411" y="201879"/>
                </a:cubicBezTo>
                <a:cubicBezTo>
                  <a:pt x="66444" y="202298"/>
                  <a:pt x="67500" y="202706"/>
                  <a:pt x="68546" y="203091"/>
                </a:cubicBezTo>
                <a:cubicBezTo>
                  <a:pt x="68577" y="203103"/>
                  <a:pt x="68610" y="203109"/>
                  <a:pt x="68642" y="203109"/>
                </a:cubicBezTo>
                <a:cubicBezTo>
                  <a:pt x="68777" y="203109"/>
                  <a:pt x="68893" y="203011"/>
                  <a:pt x="68917" y="202878"/>
                </a:cubicBezTo>
                <a:cubicBezTo>
                  <a:pt x="68940" y="202745"/>
                  <a:pt x="68866" y="202615"/>
                  <a:pt x="68739" y="202568"/>
                </a:cubicBezTo>
                <a:cubicBezTo>
                  <a:pt x="67698" y="202184"/>
                  <a:pt x="66648" y="201778"/>
                  <a:pt x="65621" y="201362"/>
                </a:cubicBezTo>
                <a:cubicBezTo>
                  <a:pt x="65586" y="201347"/>
                  <a:pt x="65551" y="201341"/>
                  <a:pt x="65516" y="201341"/>
                </a:cubicBezTo>
                <a:close/>
                <a:moveTo>
                  <a:pt x="141207" y="202435"/>
                </a:moveTo>
                <a:cubicBezTo>
                  <a:pt x="141176" y="202435"/>
                  <a:pt x="141145" y="202440"/>
                  <a:pt x="141114" y="202451"/>
                </a:cubicBezTo>
                <a:cubicBezTo>
                  <a:pt x="140081" y="202835"/>
                  <a:pt x="139024" y="203209"/>
                  <a:pt x="137972" y="203563"/>
                </a:cubicBezTo>
                <a:cubicBezTo>
                  <a:pt x="137841" y="203606"/>
                  <a:pt x="137763" y="203738"/>
                  <a:pt x="137784" y="203873"/>
                </a:cubicBezTo>
                <a:cubicBezTo>
                  <a:pt x="137806" y="204007"/>
                  <a:pt x="137923" y="204106"/>
                  <a:pt x="138060" y="204106"/>
                </a:cubicBezTo>
                <a:cubicBezTo>
                  <a:pt x="138091" y="204106"/>
                  <a:pt x="138120" y="204101"/>
                  <a:pt x="138149" y="204092"/>
                </a:cubicBezTo>
                <a:cubicBezTo>
                  <a:pt x="139206" y="203737"/>
                  <a:pt x="140269" y="203360"/>
                  <a:pt x="141309" y="202974"/>
                </a:cubicBezTo>
                <a:cubicBezTo>
                  <a:pt x="141451" y="202918"/>
                  <a:pt x="141522" y="202759"/>
                  <a:pt x="141468" y="202617"/>
                </a:cubicBezTo>
                <a:cubicBezTo>
                  <a:pt x="141427" y="202504"/>
                  <a:pt x="141320" y="202435"/>
                  <a:pt x="141207" y="202435"/>
                </a:cubicBezTo>
                <a:close/>
                <a:moveTo>
                  <a:pt x="75515" y="204813"/>
                </a:moveTo>
                <a:cubicBezTo>
                  <a:pt x="75394" y="204813"/>
                  <a:pt x="75283" y="204892"/>
                  <a:pt x="75248" y="205014"/>
                </a:cubicBezTo>
                <a:cubicBezTo>
                  <a:pt x="75204" y="205165"/>
                  <a:pt x="75292" y="205322"/>
                  <a:pt x="75442" y="205363"/>
                </a:cubicBezTo>
                <a:cubicBezTo>
                  <a:pt x="76516" y="205674"/>
                  <a:pt x="77604" y="205972"/>
                  <a:pt x="78676" y="206247"/>
                </a:cubicBezTo>
                <a:cubicBezTo>
                  <a:pt x="78699" y="206252"/>
                  <a:pt x="78722" y="206255"/>
                  <a:pt x="78746" y="206255"/>
                </a:cubicBezTo>
                <a:cubicBezTo>
                  <a:pt x="78887" y="206255"/>
                  <a:pt x="79005" y="206150"/>
                  <a:pt x="79023" y="206011"/>
                </a:cubicBezTo>
                <a:cubicBezTo>
                  <a:pt x="79040" y="205872"/>
                  <a:pt x="78951" y="205740"/>
                  <a:pt x="78814" y="205706"/>
                </a:cubicBezTo>
                <a:cubicBezTo>
                  <a:pt x="77749" y="205432"/>
                  <a:pt x="76667" y="205137"/>
                  <a:pt x="75598" y="204826"/>
                </a:cubicBezTo>
                <a:cubicBezTo>
                  <a:pt x="75571" y="204817"/>
                  <a:pt x="75543" y="204813"/>
                  <a:pt x="75515" y="204813"/>
                </a:cubicBezTo>
                <a:close/>
                <a:moveTo>
                  <a:pt x="131120" y="205613"/>
                </a:moveTo>
                <a:cubicBezTo>
                  <a:pt x="131096" y="205613"/>
                  <a:pt x="131072" y="205616"/>
                  <a:pt x="131048" y="205622"/>
                </a:cubicBezTo>
                <a:cubicBezTo>
                  <a:pt x="129980" y="205900"/>
                  <a:pt x="128890" y="206164"/>
                  <a:pt x="127808" y="206409"/>
                </a:cubicBezTo>
                <a:cubicBezTo>
                  <a:pt x="127669" y="206440"/>
                  <a:pt x="127577" y="206570"/>
                  <a:pt x="127593" y="206711"/>
                </a:cubicBezTo>
                <a:cubicBezTo>
                  <a:pt x="127609" y="206852"/>
                  <a:pt x="127727" y="206958"/>
                  <a:pt x="127870" y="206960"/>
                </a:cubicBezTo>
                <a:cubicBezTo>
                  <a:pt x="127891" y="206960"/>
                  <a:pt x="127911" y="206957"/>
                  <a:pt x="127931" y="206953"/>
                </a:cubicBezTo>
                <a:cubicBezTo>
                  <a:pt x="129019" y="206707"/>
                  <a:pt x="130114" y="206441"/>
                  <a:pt x="131189" y="206163"/>
                </a:cubicBezTo>
                <a:cubicBezTo>
                  <a:pt x="131338" y="206123"/>
                  <a:pt x="131428" y="205971"/>
                  <a:pt x="131388" y="205822"/>
                </a:cubicBezTo>
                <a:cubicBezTo>
                  <a:pt x="131356" y="205696"/>
                  <a:pt x="131243" y="205613"/>
                  <a:pt x="131120" y="205613"/>
                </a:cubicBezTo>
                <a:close/>
                <a:moveTo>
                  <a:pt x="85813" y="207248"/>
                </a:moveTo>
                <a:cubicBezTo>
                  <a:pt x="85681" y="207248"/>
                  <a:pt x="85564" y="207343"/>
                  <a:pt x="85540" y="207478"/>
                </a:cubicBezTo>
                <a:cubicBezTo>
                  <a:pt x="85512" y="207632"/>
                  <a:pt x="85614" y="207778"/>
                  <a:pt x="85769" y="207803"/>
                </a:cubicBezTo>
                <a:cubicBezTo>
                  <a:pt x="86860" y="208003"/>
                  <a:pt x="87972" y="208188"/>
                  <a:pt x="89075" y="208354"/>
                </a:cubicBezTo>
                <a:cubicBezTo>
                  <a:pt x="89089" y="208356"/>
                  <a:pt x="89103" y="208357"/>
                  <a:pt x="89117" y="208357"/>
                </a:cubicBezTo>
                <a:cubicBezTo>
                  <a:pt x="89263" y="208356"/>
                  <a:pt x="89384" y="208243"/>
                  <a:pt x="89394" y="208099"/>
                </a:cubicBezTo>
                <a:cubicBezTo>
                  <a:pt x="89405" y="207953"/>
                  <a:pt x="89302" y="207824"/>
                  <a:pt x="89159" y="207802"/>
                </a:cubicBezTo>
                <a:cubicBezTo>
                  <a:pt x="88062" y="207637"/>
                  <a:pt x="86954" y="207453"/>
                  <a:pt x="85870" y="207254"/>
                </a:cubicBezTo>
                <a:cubicBezTo>
                  <a:pt x="85851" y="207250"/>
                  <a:pt x="85832" y="207248"/>
                  <a:pt x="85813" y="207248"/>
                </a:cubicBezTo>
                <a:close/>
                <a:moveTo>
                  <a:pt x="120751" y="207749"/>
                </a:moveTo>
                <a:cubicBezTo>
                  <a:pt x="120738" y="207749"/>
                  <a:pt x="120726" y="207750"/>
                  <a:pt x="120713" y="207752"/>
                </a:cubicBezTo>
                <a:cubicBezTo>
                  <a:pt x="119617" y="207919"/>
                  <a:pt x="118506" y="208072"/>
                  <a:pt x="117410" y="208205"/>
                </a:cubicBezTo>
                <a:cubicBezTo>
                  <a:pt x="117264" y="208222"/>
                  <a:pt x="117158" y="208350"/>
                  <a:pt x="117166" y="208497"/>
                </a:cubicBezTo>
                <a:cubicBezTo>
                  <a:pt x="117174" y="208644"/>
                  <a:pt x="117296" y="208759"/>
                  <a:pt x="117442" y="208760"/>
                </a:cubicBezTo>
                <a:cubicBezTo>
                  <a:pt x="117454" y="208760"/>
                  <a:pt x="117466" y="208759"/>
                  <a:pt x="117477" y="208758"/>
                </a:cubicBezTo>
                <a:cubicBezTo>
                  <a:pt x="118579" y="208625"/>
                  <a:pt x="119696" y="208471"/>
                  <a:pt x="120798" y="208303"/>
                </a:cubicBezTo>
                <a:cubicBezTo>
                  <a:pt x="120951" y="208279"/>
                  <a:pt x="121054" y="208137"/>
                  <a:pt x="121031" y="207985"/>
                </a:cubicBezTo>
                <a:cubicBezTo>
                  <a:pt x="121010" y="207845"/>
                  <a:pt x="120893" y="207749"/>
                  <a:pt x="120751" y="207749"/>
                </a:cubicBezTo>
                <a:close/>
                <a:moveTo>
                  <a:pt x="96308" y="208627"/>
                </a:moveTo>
                <a:cubicBezTo>
                  <a:pt x="96164" y="208627"/>
                  <a:pt x="96043" y="208737"/>
                  <a:pt x="96031" y="208883"/>
                </a:cubicBezTo>
                <a:cubicBezTo>
                  <a:pt x="96020" y="209036"/>
                  <a:pt x="96134" y="209170"/>
                  <a:pt x="96287" y="209183"/>
                </a:cubicBezTo>
                <a:cubicBezTo>
                  <a:pt x="97387" y="209272"/>
                  <a:pt x="98511" y="209344"/>
                  <a:pt x="99633" y="209399"/>
                </a:cubicBezTo>
                <a:lnTo>
                  <a:pt x="99646" y="209399"/>
                </a:lnTo>
                <a:cubicBezTo>
                  <a:pt x="99797" y="209397"/>
                  <a:pt x="99919" y="209277"/>
                  <a:pt x="99923" y="209127"/>
                </a:cubicBezTo>
                <a:cubicBezTo>
                  <a:pt x="99926" y="208976"/>
                  <a:pt x="99810" y="208850"/>
                  <a:pt x="99659" y="208842"/>
                </a:cubicBezTo>
                <a:cubicBezTo>
                  <a:pt x="98545" y="208787"/>
                  <a:pt x="97425" y="208715"/>
                  <a:pt x="96332" y="208627"/>
                </a:cubicBezTo>
                <a:cubicBezTo>
                  <a:pt x="96324" y="208627"/>
                  <a:pt x="96316" y="208627"/>
                  <a:pt x="96308" y="208627"/>
                </a:cubicBezTo>
                <a:close/>
                <a:moveTo>
                  <a:pt x="110255" y="208820"/>
                </a:moveTo>
                <a:cubicBezTo>
                  <a:pt x="110242" y="208820"/>
                  <a:pt x="110229" y="208821"/>
                  <a:pt x="110215" y="208823"/>
                </a:cubicBezTo>
                <a:cubicBezTo>
                  <a:pt x="109113" y="208880"/>
                  <a:pt x="107991" y="208920"/>
                  <a:pt x="106881" y="208942"/>
                </a:cubicBezTo>
                <a:cubicBezTo>
                  <a:pt x="106730" y="208947"/>
                  <a:pt x="106610" y="209072"/>
                  <a:pt x="106611" y="209224"/>
                </a:cubicBezTo>
                <a:cubicBezTo>
                  <a:pt x="106612" y="209375"/>
                  <a:pt x="106734" y="209499"/>
                  <a:pt x="106887" y="209500"/>
                </a:cubicBezTo>
                <a:lnTo>
                  <a:pt x="106893" y="209500"/>
                </a:lnTo>
                <a:cubicBezTo>
                  <a:pt x="108009" y="209478"/>
                  <a:pt x="109136" y="209437"/>
                  <a:pt x="110243" y="209380"/>
                </a:cubicBezTo>
                <a:cubicBezTo>
                  <a:pt x="110397" y="209373"/>
                  <a:pt x="110515" y="209241"/>
                  <a:pt x="110507" y="209088"/>
                </a:cubicBezTo>
                <a:cubicBezTo>
                  <a:pt x="110500" y="208946"/>
                  <a:pt x="110401" y="208820"/>
                  <a:pt x="110255" y="2088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8"/>
          <p:cNvSpPr/>
          <p:nvPr/>
        </p:nvSpPr>
        <p:spPr>
          <a:xfrm>
            <a:off x="7102164" y="-75891"/>
            <a:ext cx="5294772" cy="5294329"/>
          </a:xfrm>
          <a:custGeom>
            <a:rect b="b" l="l" r="r" t="t"/>
            <a:pathLst>
              <a:path extrusionOk="0" h="179332" w="179347">
                <a:moveTo>
                  <a:pt x="89632" y="1"/>
                </a:moveTo>
                <a:cubicBezTo>
                  <a:pt x="88760" y="1"/>
                  <a:pt x="87866" y="15"/>
                  <a:pt x="86979" y="41"/>
                </a:cubicBezTo>
                <a:cubicBezTo>
                  <a:pt x="86826" y="45"/>
                  <a:pt x="86706" y="171"/>
                  <a:pt x="86709" y="324"/>
                </a:cubicBezTo>
                <a:cubicBezTo>
                  <a:pt x="86711" y="476"/>
                  <a:pt x="86834" y="598"/>
                  <a:pt x="86987" y="598"/>
                </a:cubicBezTo>
                <a:lnTo>
                  <a:pt x="86995" y="598"/>
                </a:lnTo>
                <a:cubicBezTo>
                  <a:pt x="87797" y="575"/>
                  <a:pt x="88605" y="558"/>
                  <a:pt x="89395" y="558"/>
                </a:cubicBezTo>
                <a:cubicBezTo>
                  <a:pt x="89492" y="558"/>
                  <a:pt x="89588" y="558"/>
                  <a:pt x="89683" y="559"/>
                </a:cubicBezTo>
                <a:lnTo>
                  <a:pt x="90331" y="561"/>
                </a:lnTo>
                <a:lnTo>
                  <a:pt x="90333" y="561"/>
                </a:lnTo>
                <a:cubicBezTo>
                  <a:pt x="90334" y="561"/>
                  <a:pt x="90335" y="561"/>
                  <a:pt x="90336" y="561"/>
                </a:cubicBezTo>
                <a:cubicBezTo>
                  <a:pt x="90488" y="561"/>
                  <a:pt x="90613" y="437"/>
                  <a:pt x="90613" y="283"/>
                </a:cubicBezTo>
                <a:cubicBezTo>
                  <a:pt x="90614" y="129"/>
                  <a:pt x="90489" y="3"/>
                  <a:pt x="90336" y="3"/>
                </a:cubicBezTo>
                <a:lnTo>
                  <a:pt x="89683" y="1"/>
                </a:lnTo>
                <a:close/>
                <a:moveTo>
                  <a:pt x="97571" y="345"/>
                </a:moveTo>
                <a:cubicBezTo>
                  <a:pt x="97428" y="345"/>
                  <a:pt x="97307" y="453"/>
                  <a:pt x="97294" y="598"/>
                </a:cubicBezTo>
                <a:cubicBezTo>
                  <a:pt x="97281" y="752"/>
                  <a:pt x="97394" y="887"/>
                  <a:pt x="97548" y="901"/>
                </a:cubicBezTo>
                <a:cubicBezTo>
                  <a:pt x="98659" y="998"/>
                  <a:pt x="99775" y="1117"/>
                  <a:pt x="100864" y="1254"/>
                </a:cubicBezTo>
                <a:cubicBezTo>
                  <a:pt x="100872" y="1255"/>
                  <a:pt x="100881" y="1256"/>
                  <a:pt x="100889" y="1256"/>
                </a:cubicBezTo>
                <a:cubicBezTo>
                  <a:pt x="100893" y="1256"/>
                  <a:pt x="100897" y="1256"/>
                  <a:pt x="100900" y="1255"/>
                </a:cubicBezTo>
                <a:cubicBezTo>
                  <a:pt x="100901" y="1255"/>
                  <a:pt x="100902" y="1255"/>
                  <a:pt x="100903" y="1255"/>
                </a:cubicBezTo>
                <a:cubicBezTo>
                  <a:pt x="101048" y="1255"/>
                  <a:pt x="101169" y="1141"/>
                  <a:pt x="101179" y="995"/>
                </a:cubicBezTo>
                <a:cubicBezTo>
                  <a:pt x="101188" y="847"/>
                  <a:pt x="101081" y="718"/>
                  <a:pt x="100934" y="700"/>
                </a:cubicBezTo>
                <a:cubicBezTo>
                  <a:pt x="99838" y="562"/>
                  <a:pt x="98715" y="442"/>
                  <a:pt x="97597" y="346"/>
                </a:cubicBezTo>
                <a:cubicBezTo>
                  <a:pt x="97588" y="345"/>
                  <a:pt x="97580" y="345"/>
                  <a:pt x="97571" y="345"/>
                </a:cubicBezTo>
                <a:close/>
                <a:moveTo>
                  <a:pt x="79756" y="546"/>
                </a:moveTo>
                <a:cubicBezTo>
                  <a:pt x="79747" y="546"/>
                  <a:pt x="79737" y="546"/>
                  <a:pt x="79728" y="547"/>
                </a:cubicBezTo>
                <a:cubicBezTo>
                  <a:pt x="78620" y="670"/>
                  <a:pt x="77501" y="814"/>
                  <a:pt x="76399" y="978"/>
                </a:cubicBezTo>
                <a:cubicBezTo>
                  <a:pt x="76255" y="1000"/>
                  <a:pt x="76152" y="1130"/>
                  <a:pt x="76163" y="1274"/>
                </a:cubicBezTo>
                <a:cubicBezTo>
                  <a:pt x="76173" y="1420"/>
                  <a:pt x="76294" y="1533"/>
                  <a:pt x="76440" y="1534"/>
                </a:cubicBezTo>
                <a:lnTo>
                  <a:pt x="76440" y="1534"/>
                </a:lnTo>
                <a:cubicBezTo>
                  <a:pt x="76453" y="1534"/>
                  <a:pt x="76467" y="1533"/>
                  <a:pt x="76479" y="1530"/>
                </a:cubicBezTo>
                <a:cubicBezTo>
                  <a:pt x="77574" y="1368"/>
                  <a:pt x="78688" y="1224"/>
                  <a:pt x="79787" y="1103"/>
                </a:cubicBezTo>
                <a:cubicBezTo>
                  <a:pt x="79941" y="1087"/>
                  <a:pt x="80052" y="948"/>
                  <a:pt x="80035" y="795"/>
                </a:cubicBezTo>
                <a:cubicBezTo>
                  <a:pt x="80018" y="652"/>
                  <a:pt x="79897" y="546"/>
                  <a:pt x="79756" y="546"/>
                </a:cubicBezTo>
                <a:close/>
                <a:moveTo>
                  <a:pt x="76440" y="1534"/>
                </a:moveTo>
                <a:lnTo>
                  <a:pt x="76440" y="1534"/>
                </a:lnTo>
                <a:cubicBezTo>
                  <a:pt x="76439" y="1534"/>
                  <a:pt x="76439" y="1534"/>
                  <a:pt x="76439" y="1534"/>
                </a:cubicBezTo>
                <a:lnTo>
                  <a:pt x="76440" y="1534"/>
                </a:lnTo>
                <a:cubicBezTo>
                  <a:pt x="76440" y="1534"/>
                  <a:pt x="76440" y="1534"/>
                  <a:pt x="76440" y="1534"/>
                </a:cubicBezTo>
                <a:close/>
                <a:moveTo>
                  <a:pt x="108052" y="1890"/>
                </a:moveTo>
                <a:cubicBezTo>
                  <a:pt x="107922" y="1890"/>
                  <a:pt x="107807" y="1980"/>
                  <a:pt x="107780" y="2112"/>
                </a:cubicBezTo>
                <a:cubicBezTo>
                  <a:pt x="107748" y="2261"/>
                  <a:pt x="107843" y="2407"/>
                  <a:pt x="107990" y="2441"/>
                </a:cubicBezTo>
                <a:cubicBezTo>
                  <a:pt x="109071" y="2666"/>
                  <a:pt x="110166" y="2916"/>
                  <a:pt x="111244" y="3183"/>
                </a:cubicBezTo>
                <a:cubicBezTo>
                  <a:pt x="111265" y="3189"/>
                  <a:pt x="111288" y="3191"/>
                  <a:pt x="111310" y="3191"/>
                </a:cubicBezTo>
                <a:lnTo>
                  <a:pt x="111310" y="3192"/>
                </a:lnTo>
                <a:cubicBezTo>
                  <a:pt x="111451" y="3192"/>
                  <a:pt x="111571" y="3088"/>
                  <a:pt x="111587" y="2947"/>
                </a:cubicBezTo>
                <a:cubicBezTo>
                  <a:pt x="111605" y="2807"/>
                  <a:pt x="111514" y="2675"/>
                  <a:pt x="111378" y="2643"/>
                </a:cubicBezTo>
                <a:cubicBezTo>
                  <a:pt x="110293" y="2372"/>
                  <a:pt x="109193" y="2122"/>
                  <a:pt x="108106" y="1895"/>
                </a:cubicBezTo>
                <a:cubicBezTo>
                  <a:pt x="108088" y="1891"/>
                  <a:pt x="108070" y="1890"/>
                  <a:pt x="108052" y="1890"/>
                </a:cubicBezTo>
                <a:close/>
                <a:moveTo>
                  <a:pt x="69328" y="2328"/>
                </a:moveTo>
                <a:cubicBezTo>
                  <a:pt x="69304" y="2328"/>
                  <a:pt x="69280" y="2331"/>
                  <a:pt x="69256" y="2338"/>
                </a:cubicBezTo>
                <a:cubicBezTo>
                  <a:pt x="68174" y="2589"/>
                  <a:pt x="67079" y="2866"/>
                  <a:pt x="66003" y="3160"/>
                </a:cubicBezTo>
                <a:cubicBezTo>
                  <a:pt x="65868" y="3197"/>
                  <a:pt x="65782" y="3328"/>
                  <a:pt x="65801" y="3466"/>
                </a:cubicBezTo>
                <a:cubicBezTo>
                  <a:pt x="65819" y="3605"/>
                  <a:pt x="65937" y="3708"/>
                  <a:pt x="66077" y="3708"/>
                </a:cubicBezTo>
                <a:cubicBezTo>
                  <a:pt x="66101" y="3708"/>
                  <a:pt x="66126" y="3705"/>
                  <a:pt x="66150" y="3698"/>
                </a:cubicBezTo>
                <a:cubicBezTo>
                  <a:pt x="67219" y="3407"/>
                  <a:pt x="68307" y="3131"/>
                  <a:pt x="69383" y="2881"/>
                </a:cubicBezTo>
                <a:cubicBezTo>
                  <a:pt x="69537" y="2850"/>
                  <a:pt x="69635" y="2697"/>
                  <a:pt x="69599" y="2544"/>
                </a:cubicBezTo>
                <a:cubicBezTo>
                  <a:pt x="69569" y="2415"/>
                  <a:pt x="69454" y="2328"/>
                  <a:pt x="69328" y="2328"/>
                </a:cubicBezTo>
                <a:close/>
                <a:moveTo>
                  <a:pt x="118266" y="4667"/>
                </a:moveTo>
                <a:cubicBezTo>
                  <a:pt x="118150" y="4667"/>
                  <a:pt x="118042" y="4741"/>
                  <a:pt x="118002" y="4857"/>
                </a:cubicBezTo>
                <a:cubicBezTo>
                  <a:pt x="117953" y="5003"/>
                  <a:pt x="118031" y="5161"/>
                  <a:pt x="118178" y="5211"/>
                </a:cubicBezTo>
                <a:cubicBezTo>
                  <a:pt x="119224" y="5564"/>
                  <a:pt x="120282" y="5943"/>
                  <a:pt x="121326" y="6340"/>
                </a:cubicBezTo>
                <a:cubicBezTo>
                  <a:pt x="121358" y="6351"/>
                  <a:pt x="121391" y="6357"/>
                  <a:pt x="121425" y="6357"/>
                </a:cubicBezTo>
                <a:lnTo>
                  <a:pt x="121425" y="6358"/>
                </a:lnTo>
                <a:cubicBezTo>
                  <a:pt x="121560" y="6358"/>
                  <a:pt x="121676" y="6262"/>
                  <a:pt x="121700" y="6129"/>
                </a:cubicBezTo>
                <a:cubicBezTo>
                  <a:pt x="121724" y="5996"/>
                  <a:pt x="121650" y="5866"/>
                  <a:pt x="121524" y="5818"/>
                </a:cubicBezTo>
                <a:cubicBezTo>
                  <a:pt x="120474" y="5418"/>
                  <a:pt x="119408" y="5038"/>
                  <a:pt x="118356" y="4682"/>
                </a:cubicBezTo>
                <a:cubicBezTo>
                  <a:pt x="118326" y="4672"/>
                  <a:pt x="118296" y="4667"/>
                  <a:pt x="118266" y="4667"/>
                </a:cubicBezTo>
                <a:close/>
                <a:moveTo>
                  <a:pt x="59174" y="5341"/>
                </a:moveTo>
                <a:cubicBezTo>
                  <a:pt x="59141" y="5341"/>
                  <a:pt x="59106" y="5347"/>
                  <a:pt x="59073" y="5360"/>
                </a:cubicBezTo>
                <a:cubicBezTo>
                  <a:pt x="58026" y="5741"/>
                  <a:pt x="56971" y="6146"/>
                  <a:pt x="55941" y="6566"/>
                </a:cubicBezTo>
                <a:cubicBezTo>
                  <a:pt x="55816" y="6616"/>
                  <a:pt x="55746" y="6746"/>
                  <a:pt x="55772" y="6878"/>
                </a:cubicBezTo>
                <a:cubicBezTo>
                  <a:pt x="55797" y="7008"/>
                  <a:pt x="55911" y="7103"/>
                  <a:pt x="56045" y="7103"/>
                </a:cubicBezTo>
                <a:cubicBezTo>
                  <a:pt x="56082" y="7103"/>
                  <a:pt x="56116" y="7096"/>
                  <a:pt x="56150" y="7082"/>
                </a:cubicBezTo>
                <a:cubicBezTo>
                  <a:pt x="57175" y="6666"/>
                  <a:pt x="58222" y="6263"/>
                  <a:pt x="59264" y="5884"/>
                </a:cubicBezTo>
                <a:cubicBezTo>
                  <a:pt x="59412" y="5834"/>
                  <a:pt x="59490" y="5672"/>
                  <a:pt x="59436" y="5526"/>
                </a:cubicBezTo>
                <a:cubicBezTo>
                  <a:pt x="59395" y="5411"/>
                  <a:pt x="59288" y="5341"/>
                  <a:pt x="59174" y="5341"/>
                </a:cubicBezTo>
                <a:close/>
                <a:moveTo>
                  <a:pt x="128095" y="8650"/>
                </a:moveTo>
                <a:cubicBezTo>
                  <a:pt x="127991" y="8650"/>
                  <a:pt x="127891" y="8709"/>
                  <a:pt x="127843" y="8809"/>
                </a:cubicBezTo>
                <a:cubicBezTo>
                  <a:pt x="127777" y="8948"/>
                  <a:pt x="127836" y="9114"/>
                  <a:pt x="127975" y="9181"/>
                </a:cubicBezTo>
                <a:cubicBezTo>
                  <a:pt x="128973" y="9656"/>
                  <a:pt x="129979" y="10159"/>
                  <a:pt x="130964" y="10675"/>
                </a:cubicBezTo>
                <a:cubicBezTo>
                  <a:pt x="131003" y="10696"/>
                  <a:pt x="131047" y="10707"/>
                  <a:pt x="131093" y="10707"/>
                </a:cubicBezTo>
                <a:cubicBezTo>
                  <a:pt x="131221" y="10707"/>
                  <a:pt x="131334" y="10619"/>
                  <a:pt x="131364" y="10495"/>
                </a:cubicBezTo>
                <a:cubicBezTo>
                  <a:pt x="131395" y="10370"/>
                  <a:pt x="131336" y="10239"/>
                  <a:pt x="131222" y="10180"/>
                </a:cubicBezTo>
                <a:cubicBezTo>
                  <a:pt x="130231" y="9662"/>
                  <a:pt x="129219" y="9156"/>
                  <a:pt x="128215" y="8677"/>
                </a:cubicBezTo>
                <a:cubicBezTo>
                  <a:pt x="128176" y="8659"/>
                  <a:pt x="128135" y="8650"/>
                  <a:pt x="128095" y="8650"/>
                </a:cubicBezTo>
                <a:close/>
                <a:moveTo>
                  <a:pt x="49445" y="9546"/>
                </a:moveTo>
                <a:cubicBezTo>
                  <a:pt x="49405" y="9546"/>
                  <a:pt x="49364" y="9555"/>
                  <a:pt x="49325" y="9573"/>
                </a:cubicBezTo>
                <a:cubicBezTo>
                  <a:pt x="48337" y="10072"/>
                  <a:pt x="47341" y="10598"/>
                  <a:pt x="46364" y="11139"/>
                </a:cubicBezTo>
                <a:cubicBezTo>
                  <a:pt x="46252" y="11199"/>
                  <a:pt x="46196" y="11329"/>
                  <a:pt x="46229" y="11452"/>
                </a:cubicBezTo>
                <a:cubicBezTo>
                  <a:pt x="46260" y="11576"/>
                  <a:pt x="46371" y="11662"/>
                  <a:pt x="46499" y="11662"/>
                </a:cubicBezTo>
                <a:cubicBezTo>
                  <a:pt x="46545" y="11662"/>
                  <a:pt x="46592" y="11649"/>
                  <a:pt x="46634" y="11627"/>
                </a:cubicBezTo>
                <a:cubicBezTo>
                  <a:pt x="47604" y="11091"/>
                  <a:pt x="48595" y="10567"/>
                  <a:pt x="49576" y="10072"/>
                </a:cubicBezTo>
                <a:cubicBezTo>
                  <a:pt x="49710" y="10000"/>
                  <a:pt x="49763" y="9834"/>
                  <a:pt x="49694" y="9699"/>
                </a:cubicBezTo>
                <a:cubicBezTo>
                  <a:pt x="49645" y="9602"/>
                  <a:pt x="49547" y="9546"/>
                  <a:pt x="49445" y="9546"/>
                </a:cubicBezTo>
                <a:close/>
                <a:moveTo>
                  <a:pt x="137379" y="13773"/>
                </a:moveTo>
                <a:cubicBezTo>
                  <a:pt x="137286" y="13773"/>
                  <a:pt x="137196" y="13819"/>
                  <a:pt x="137143" y="13903"/>
                </a:cubicBezTo>
                <a:cubicBezTo>
                  <a:pt x="137061" y="14032"/>
                  <a:pt x="137099" y="14202"/>
                  <a:pt x="137227" y="14286"/>
                </a:cubicBezTo>
                <a:cubicBezTo>
                  <a:pt x="138166" y="14879"/>
                  <a:pt x="139104" y="15496"/>
                  <a:pt x="140015" y="16122"/>
                </a:cubicBezTo>
                <a:cubicBezTo>
                  <a:pt x="140062" y="16153"/>
                  <a:pt x="140118" y="16171"/>
                  <a:pt x="140174" y="16171"/>
                </a:cubicBezTo>
                <a:lnTo>
                  <a:pt x="140174" y="16172"/>
                </a:lnTo>
                <a:cubicBezTo>
                  <a:pt x="140296" y="16172"/>
                  <a:pt x="140405" y="16093"/>
                  <a:pt x="140442" y="15975"/>
                </a:cubicBezTo>
                <a:cubicBezTo>
                  <a:pt x="140478" y="15857"/>
                  <a:pt x="140433" y="15730"/>
                  <a:pt x="140332" y="15662"/>
                </a:cubicBezTo>
                <a:cubicBezTo>
                  <a:pt x="139414" y="15033"/>
                  <a:pt x="138470" y="14411"/>
                  <a:pt x="137525" y="13814"/>
                </a:cubicBezTo>
                <a:cubicBezTo>
                  <a:pt x="137479" y="13786"/>
                  <a:pt x="137429" y="13773"/>
                  <a:pt x="137379" y="13773"/>
                </a:cubicBezTo>
                <a:close/>
                <a:moveTo>
                  <a:pt x="40305" y="14864"/>
                </a:moveTo>
                <a:cubicBezTo>
                  <a:pt x="40252" y="14864"/>
                  <a:pt x="40198" y="14879"/>
                  <a:pt x="40151" y="14910"/>
                </a:cubicBezTo>
                <a:cubicBezTo>
                  <a:pt x="39222" y="15525"/>
                  <a:pt x="38294" y="16166"/>
                  <a:pt x="37391" y="16816"/>
                </a:cubicBezTo>
                <a:cubicBezTo>
                  <a:pt x="37172" y="16974"/>
                  <a:pt x="37284" y="17320"/>
                  <a:pt x="37554" y="17321"/>
                </a:cubicBezTo>
                <a:cubicBezTo>
                  <a:pt x="37613" y="17321"/>
                  <a:pt x="37670" y="17303"/>
                  <a:pt x="37717" y="17270"/>
                </a:cubicBezTo>
                <a:cubicBezTo>
                  <a:pt x="38614" y="16625"/>
                  <a:pt x="39537" y="15988"/>
                  <a:pt x="40458" y="15376"/>
                </a:cubicBezTo>
                <a:cubicBezTo>
                  <a:pt x="40587" y="15291"/>
                  <a:pt x="40622" y="15118"/>
                  <a:pt x="40537" y="14988"/>
                </a:cubicBezTo>
                <a:cubicBezTo>
                  <a:pt x="40484" y="14908"/>
                  <a:pt x="40395" y="14864"/>
                  <a:pt x="40305" y="14864"/>
                </a:cubicBezTo>
                <a:close/>
                <a:moveTo>
                  <a:pt x="145987" y="19954"/>
                </a:moveTo>
                <a:cubicBezTo>
                  <a:pt x="145906" y="19954"/>
                  <a:pt x="145825" y="19989"/>
                  <a:pt x="145770" y="20058"/>
                </a:cubicBezTo>
                <a:cubicBezTo>
                  <a:pt x="145675" y="20175"/>
                  <a:pt x="145691" y="20349"/>
                  <a:pt x="145807" y="20447"/>
                </a:cubicBezTo>
                <a:cubicBezTo>
                  <a:pt x="146670" y="21147"/>
                  <a:pt x="147527" y="21870"/>
                  <a:pt x="148359" y="22597"/>
                </a:cubicBezTo>
                <a:cubicBezTo>
                  <a:pt x="148409" y="22642"/>
                  <a:pt x="148474" y="22667"/>
                  <a:pt x="148543" y="22667"/>
                </a:cubicBezTo>
                <a:cubicBezTo>
                  <a:pt x="148800" y="22667"/>
                  <a:pt x="148919" y="22348"/>
                  <a:pt x="148725" y="22177"/>
                </a:cubicBezTo>
                <a:cubicBezTo>
                  <a:pt x="147890" y="21446"/>
                  <a:pt x="147026" y="20718"/>
                  <a:pt x="146159" y="20013"/>
                </a:cubicBezTo>
                <a:cubicBezTo>
                  <a:pt x="146108" y="19974"/>
                  <a:pt x="146047" y="19954"/>
                  <a:pt x="145987" y="19954"/>
                </a:cubicBezTo>
                <a:close/>
                <a:moveTo>
                  <a:pt x="31839" y="21232"/>
                </a:moveTo>
                <a:cubicBezTo>
                  <a:pt x="31778" y="21232"/>
                  <a:pt x="31716" y="21253"/>
                  <a:pt x="31664" y="21295"/>
                </a:cubicBezTo>
                <a:cubicBezTo>
                  <a:pt x="30813" y="22018"/>
                  <a:pt x="29966" y="22763"/>
                  <a:pt x="29147" y="23513"/>
                </a:cubicBezTo>
                <a:cubicBezTo>
                  <a:pt x="28959" y="23686"/>
                  <a:pt x="29080" y="23998"/>
                  <a:pt x="29334" y="23998"/>
                </a:cubicBezTo>
                <a:cubicBezTo>
                  <a:pt x="29335" y="23998"/>
                  <a:pt x="29335" y="23998"/>
                  <a:pt x="29336" y="23998"/>
                </a:cubicBezTo>
                <a:lnTo>
                  <a:pt x="29337" y="23998"/>
                </a:lnTo>
                <a:cubicBezTo>
                  <a:pt x="29406" y="23998"/>
                  <a:pt x="29473" y="23972"/>
                  <a:pt x="29524" y="23926"/>
                </a:cubicBezTo>
                <a:cubicBezTo>
                  <a:pt x="30337" y="23180"/>
                  <a:pt x="31179" y="22438"/>
                  <a:pt x="32025" y="21720"/>
                </a:cubicBezTo>
                <a:cubicBezTo>
                  <a:pt x="32138" y="21620"/>
                  <a:pt x="32150" y="21446"/>
                  <a:pt x="32052" y="21331"/>
                </a:cubicBezTo>
                <a:cubicBezTo>
                  <a:pt x="31997" y="21266"/>
                  <a:pt x="31918" y="21232"/>
                  <a:pt x="31839" y="21232"/>
                </a:cubicBezTo>
                <a:close/>
                <a:moveTo>
                  <a:pt x="153800" y="27099"/>
                </a:moveTo>
                <a:cubicBezTo>
                  <a:pt x="153730" y="27099"/>
                  <a:pt x="153660" y="27125"/>
                  <a:pt x="153606" y="27178"/>
                </a:cubicBezTo>
                <a:cubicBezTo>
                  <a:pt x="153495" y="27285"/>
                  <a:pt x="153493" y="27462"/>
                  <a:pt x="153600" y="27573"/>
                </a:cubicBezTo>
                <a:cubicBezTo>
                  <a:pt x="154375" y="28368"/>
                  <a:pt x="155141" y="29187"/>
                  <a:pt x="155880" y="30007"/>
                </a:cubicBezTo>
                <a:cubicBezTo>
                  <a:pt x="155932" y="30065"/>
                  <a:pt x="156008" y="30099"/>
                  <a:pt x="156087" y="30099"/>
                </a:cubicBezTo>
                <a:cubicBezTo>
                  <a:pt x="156328" y="30099"/>
                  <a:pt x="156455" y="29813"/>
                  <a:pt x="156293" y="29633"/>
                </a:cubicBezTo>
                <a:cubicBezTo>
                  <a:pt x="155551" y="28809"/>
                  <a:pt x="154779" y="27984"/>
                  <a:pt x="154001" y="27184"/>
                </a:cubicBezTo>
                <a:cubicBezTo>
                  <a:pt x="153946" y="27127"/>
                  <a:pt x="153873" y="27099"/>
                  <a:pt x="153800" y="27099"/>
                </a:cubicBezTo>
                <a:close/>
                <a:moveTo>
                  <a:pt x="24192" y="28545"/>
                </a:moveTo>
                <a:cubicBezTo>
                  <a:pt x="24117" y="28545"/>
                  <a:pt x="24042" y="28575"/>
                  <a:pt x="23987" y="28634"/>
                </a:cubicBezTo>
                <a:cubicBezTo>
                  <a:pt x="23229" y="29450"/>
                  <a:pt x="22475" y="30291"/>
                  <a:pt x="21747" y="31136"/>
                </a:cubicBezTo>
                <a:cubicBezTo>
                  <a:pt x="21591" y="31316"/>
                  <a:pt x="21719" y="31597"/>
                  <a:pt x="21958" y="31597"/>
                </a:cubicBezTo>
                <a:cubicBezTo>
                  <a:pt x="22039" y="31597"/>
                  <a:pt x="22116" y="31562"/>
                  <a:pt x="22170" y="31500"/>
                </a:cubicBezTo>
                <a:cubicBezTo>
                  <a:pt x="22893" y="30661"/>
                  <a:pt x="23642" y="29826"/>
                  <a:pt x="24396" y="29015"/>
                </a:cubicBezTo>
                <a:cubicBezTo>
                  <a:pt x="24501" y="28902"/>
                  <a:pt x="24495" y="28726"/>
                  <a:pt x="24382" y="28620"/>
                </a:cubicBezTo>
                <a:cubicBezTo>
                  <a:pt x="24328" y="28570"/>
                  <a:pt x="24260" y="28545"/>
                  <a:pt x="24192" y="28545"/>
                </a:cubicBezTo>
                <a:close/>
                <a:moveTo>
                  <a:pt x="160721" y="35114"/>
                </a:moveTo>
                <a:cubicBezTo>
                  <a:pt x="160662" y="35114"/>
                  <a:pt x="160602" y="35133"/>
                  <a:pt x="160552" y="35172"/>
                </a:cubicBezTo>
                <a:cubicBezTo>
                  <a:pt x="160429" y="35265"/>
                  <a:pt x="160406" y="35440"/>
                  <a:pt x="160499" y="35562"/>
                </a:cubicBezTo>
                <a:cubicBezTo>
                  <a:pt x="161174" y="36445"/>
                  <a:pt x="161839" y="37348"/>
                  <a:pt x="162475" y="38247"/>
                </a:cubicBezTo>
                <a:cubicBezTo>
                  <a:pt x="162527" y="38320"/>
                  <a:pt x="162612" y="38365"/>
                  <a:pt x="162703" y="38365"/>
                </a:cubicBezTo>
                <a:cubicBezTo>
                  <a:pt x="162929" y="38365"/>
                  <a:pt x="163062" y="38108"/>
                  <a:pt x="162931" y="37924"/>
                </a:cubicBezTo>
                <a:cubicBezTo>
                  <a:pt x="162291" y="37019"/>
                  <a:pt x="161621" y="36111"/>
                  <a:pt x="160943" y="35224"/>
                </a:cubicBezTo>
                <a:cubicBezTo>
                  <a:pt x="160888" y="35152"/>
                  <a:pt x="160805" y="35114"/>
                  <a:pt x="160721" y="35114"/>
                </a:cubicBezTo>
                <a:close/>
                <a:moveTo>
                  <a:pt x="17448" y="36715"/>
                </a:moveTo>
                <a:cubicBezTo>
                  <a:pt x="17361" y="36715"/>
                  <a:pt x="17276" y="36755"/>
                  <a:pt x="17222" y="36831"/>
                </a:cubicBezTo>
                <a:cubicBezTo>
                  <a:pt x="16564" y="37731"/>
                  <a:pt x="15915" y="38657"/>
                  <a:pt x="15292" y="39579"/>
                </a:cubicBezTo>
                <a:cubicBezTo>
                  <a:pt x="15204" y="39706"/>
                  <a:pt x="15238" y="39880"/>
                  <a:pt x="15366" y="39966"/>
                </a:cubicBezTo>
                <a:cubicBezTo>
                  <a:pt x="15413" y="39998"/>
                  <a:pt x="15466" y="40014"/>
                  <a:pt x="15522" y="40014"/>
                </a:cubicBezTo>
                <a:cubicBezTo>
                  <a:pt x="15616" y="40014"/>
                  <a:pt x="15703" y="39969"/>
                  <a:pt x="15754" y="39892"/>
                </a:cubicBezTo>
                <a:cubicBezTo>
                  <a:pt x="16374" y="38975"/>
                  <a:pt x="17019" y="38055"/>
                  <a:pt x="17673" y="37159"/>
                </a:cubicBezTo>
                <a:cubicBezTo>
                  <a:pt x="17763" y="37034"/>
                  <a:pt x="17737" y="36860"/>
                  <a:pt x="17612" y="36769"/>
                </a:cubicBezTo>
                <a:cubicBezTo>
                  <a:pt x="17562" y="36733"/>
                  <a:pt x="17505" y="36715"/>
                  <a:pt x="17448" y="36715"/>
                </a:cubicBezTo>
                <a:close/>
                <a:moveTo>
                  <a:pt x="166649" y="43887"/>
                </a:moveTo>
                <a:cubicBezTo>
                  <a:pt x="166600" y="43887"/>
                  <a:pt x="166551" y="43900"/>
                  <a:pt x="166506" y="43927"/>
                </a:cubicBezTo>
                <a:cubicBezTo>
                  <a:pt x="166374" y="44005"/>
                  <a:pt x="166330" y="44175"/>
                  <a:pt x="166408" y="44307"/>
                </a:cubicBezTo>
                <a:cubicBezTo>
                  <a:pt x="166972" y="45258"/>
                  <a:pt x="167524" y="46233"/>
                  <a:pt x="168052" y="47202"/>
                </a:cubicBezTo>
                <a:cubicBezTo>
                  <a:pt x="168101" y="47292"/>
                  <a:pt x="168194" y="47348"/>
                  <a:pt x="168296" y="47348"/>
                </a:cubicBezTo>
                <a:lnTo>
                  <a:pt x="168296" y="47349"/>
                </a:lnTo>
                <a:cubicBezTo>
                  <a:pt x="168508" y="47348"/>
                  <a:pt x="168642" y="47122"/>
                  <a:pt x="168542" y="46936"/>
                </a:cubicBezTo>
                <a:cubicBezTo>
                  <a:pt x="168012" y="45960"/>
                  <a:pt x="167455" y="44979"/>
                  <a:pt x="166887" y="44022"/>
                </a:cubicBezTo>
                <a:cubicBezTo>
                  <a:pt x="166835" y="43935"/>
                  <a:pt x="166743" y="43887"/>
                  <a:pt x="166649" y="43887"/>
                </a:cubicBezTo>
                <a:close/>
                <a:moveTo>
                  <a:pt x="11716" y="45622"/>
                </a:moveTo>
                <a:cubicBezTo>
                  <a:pt x="11617" y="45622"/>
                  <a:pt x="11521" y="45676"/>
                  <a:pt x="11470" y="45769"/>
                </a:cubicBezTo>
                <a:cubicBezTo>
                  <a:pt x="10921" y="46744"/>
                  <a:pt x="10387" y="47740"/>
                  <a:pt x="9877" y="48729"/>
                </a:cubicBezTo>
                <a:cubicBezTo>
                  <a:pt x="9807" y="48866"/>
                  <a:pt x="9860" y="49034"/>
                  <a:pt x="9998" y="49105"/>
                </a:cubicBezTo>
                <a:cubicBezTo>
                  <a:pt x="10037" y="49125"/>
                  <a:pt x="10080" y="49135"/>
                  <a:pt x="10125" y="49135"/>
                </a:cubicBezTo>
                <a:cubicBezTo>
                  <a:pt x="10230" y="49135"/>
                  <a:pt x="10325" y="49077"/>
                  <a:pt x="10373" y="48984"/>
                </a:cubicBezTo>
                <a:cubicBezTo>
                  <a:pt x="10880" y="48001"/>
                  <a:pt x="11412" y="47012"/>
                  <a:pt x="11957" y="46043"/>
                </a:cubicBezTo>
                <a:cubicBezTo>
                  <a:pt x="12036" y="45908"/>
                  <a:pt x="11988" y="45734"/>
                  <a:pt x="11853" y="45659"/>
                </a:cubicBezTo>
                <a:cubicBezTo>
                  <a:pt x="11810" y="45634"/>
                  <a:pt x="11763" y="45622"/>
                  <a:pt x="11716" y="45622"/>
                </a:cubicBezTo>
                <a:close/>
                <a:moveTo>
                  <a:pt x="171489" y="53282"/>
                </a:moveTo>
                <a:cubicBezTo>
                  <a:pt x="171451" y="53282"/>
                  <a:pt x="171413" y="53290"/>
                  <a:pt x="171376" y="53307"/>
                </a:cubicBezTo>
                <a:cubicBezTo>
                  <a:pt x="171232" y="53369"/>
                  <a:pt x="171169" y="53541"/>
                  <a:pt x="171237" y="53683"/>
                </a:cubicBezTo>
                <a:cubicBezTo>
                  <a:pt x="171682" y="54690"/>
                  <a:pt x="172116" y="55722"/>
                  <a:pt x="172524" y="56750"/>
                </a:cubicBezTo>
                <a:cubicBezTo>
                  <a:pt x="172568" y="56856"/>
                  <a:pt x="172670" y="56926"/>
                  <a:pt x="172784" y="56926"/>
                </a:cubicBezTo>
                <a:cubicBezTo>
                  <a:pt x="172819" y="56926"/>
                  <a:pt x="172854" y="56919"/>
                  <a:pt x="172887" y="56906"/>
                </a:cubicBezTo>
                <a:cubicBezTo>
                  <a:pt x="173030" y="56849"/>
                  <a:pt x="173100" y="56687"/>
                  <a:pt x="173043" y="56544"/>
                </a:cubicBezTo>
                <a:cubicBezTo>
                  <a:pt x="172632" y="55509"/>
                  <a:pt x="172196" y="54471"/>
                  <a:pt x="171748" y="53457"/>
                </a:cubicBezTo>
                <a:cubicBezTo>
                  <a:pt x="171703" y="53348"/>
                  <a:pt x="171599" y="53282"/>
                  <a:pt x="171489" y="53282"/>
                </a:cubicBezTo>
                <a:close/>
                <a:moveTo>
                  <a:pt x="7073" y="55157"/>
                </a:moveTo>
                <a:cubicBezTo>
                  <a:pt x="6964" y="55157"/>
                  <a:pt x="6861" y="55222"/>
                  <a:pt x="6817" y="55329"/>
                </a:cubicBezTo>
                <a:cubicBezTo>
                  <a:pt x="6388" y="56362"/>
                  <a:pt x="5973" y="57415"/>
                  <a:pt x="5586" y="58461"/>
                </a:cubicBezTo>
                <a:cubicBezTo>
                  <a:pt x="5532" y="58605"/>
                  <a:pt x="5605" y="58766"/>
                  <a:pt x="5750" y="58820"/>
                </a:cubicBezTo>
                <a:cubicBezTo>
                  <a:pt x="5780" y="58831"/>
                  <a:pt x="5814" y="58837"/>
                  <a:pt x="5846" y="58837"/>
                </a:cubicBezTo>
                <a:cubicBezTo>
                  <a:pt x="5963" y="58837"/>
                  <a:pt x="6068" y="58765"/>
                  <a:pt x="6109" y="58655"/>
                </a:cubicBezTo>
                <a:cubicBezTo>
                  <a:pt x="6495" y="57616"/>
                  <a:pt x="6906" y="56568"/>
                  <a:pt x="7332" y="55543"/>
                </a:cubicBezTo>
                <a:cubicBezTo>
                  <a:pt x="7391" y="55401"/>
                  <a:pt x="7323" y="55237"/>
                  <a:pt x="7180" y="55178"/>
                </a:cubicBezTo>
                <a:cubicBezTo>
                  <a:pt x="7145" y="55164"/>
                  <a:pt x="7109" y="55157"/>
                  <a:pt x="7073" y="55157"/>
                </a:cubicBezTo>
                <a:close/>
                <a:moveTo>
                  <a:pt x="175187" y="63205"/>
                </a:moveTo>
                <a:cubicBezTo>
                  <a:pt x="175160" y="63205"/>
                  <a:pt x="175132" y="63209"/>
                  <a:pt x="175105" y="63218"/>
                </a:cubicBezTo>
                <a:cubicBezTo>
                  <a:pt x="174958" y="63262"/>
                  <a:pt x="174874" y="63418"/>
                  <a:pt x="174919" y="63566"/>
                </a:cubicBezTo>
                <a:cubicBezTo>
                  <a:pt x="175243" y="64620"/>
                  <a:pt x="175551" y="65700"/>
                  <a:pt x="175836" y="66773"/>
                </a:cubicBezTo>
                <a:cubicBezTo>
                  <a:pt x="175867" y="66895"/>
                  <a:pt x="175979" y="66980"/>
                  <a:pt x="176105" y="66980"/>
                </a:cubicBezTo>
                <a:cubicBezTo>
                  <a:pt x="176130" y="66980"/>
                  <a:pt x="176154" y="66978"/>
                  <a:pt x="176177" y="66971"/>
                </a:cubicBezTo>
                <a:cubicBezTo>
                  <a:pt x="176325" y="66931"/>
                  <a:pt x="176415" y="66779"/>
                  <a:pt x="176375" y="66630"/>
                </a:cubicBezTo>
                <a:cubicBezTo>
                  <a:pt x="176089" y="65550"/>
                  <a:pt x="175779" y="64464"/>
                  <a:pt x="175454" y="63403"/>
                </a:cubicBezTo>
                <a:cubicBezTo>
                  <a:pt x="175417" y="63283"/>
                  <a:pt x="175307" y="63205"/>
                  <a:pt x="175187" y="63205"/>
                </a:cubicBezTo>
                <a:close/>
                <a:moveTo>
                  <a:pt x="3602" y="65172"/>
                </a:moveTo>
                <a:cubicBezTo>
                  <a:pt x="3481" y="65172"/>
                  <a:pt x="3369" y="65253"/>
                  <a:pt x="3334" y="65376"/>
                </a:cubicBezTo>
                <a:cubicBezTo>
                  <a:pt x="3031" y="66457"/>
                  <a:pt x="2747" y="67550"/>
                  <a:pt x="2487" y="68624"/>
                </a:cubicBezTo>
                <a:cubicBezTo>
                  <a:pt x="2451" y="68773"/>
                  <a:pt x="2543" y="68924"/>
                  <a:pt x="2693" y="68960"/>
                </a:cubicBezTo>
                <a:cubicBezTo>
                  <a:pt x="2715" y="68965"/>
                  <a:pt x="2736" y="68967"/>
                  <a:pt x="2759" y="68967"/>
                </a:cubicBezTo>
                <a:cubicBezTo>
                  <a:pt x="2888" y="68967"/>
                  <a:pt x="3000" y="68880"/>
                  <a:pt x="3030" y="68754"/>
                </a:cubicBezTo>
                <a:cubicBezTo>
                  <a:pt x="3287" y="67687"/>
                  <a:pt x="3570" y="66602"/>
                  <a:pt x="3871" y="65526"/>
                </a:cubicBezTo>
                <a:cubicBezTo>
                  <a:pt x="3913" y="65379"/>
                  <a:pt x="3827" y="65225"/>
                  <a:pt x="3678" y="65183"/>
                </a:cubicBezTo>
                <a:cubicBezTo>
                  <a:pt x="3652" y="65176"/>
                  <a:pt x="3627" y="65172"/>
                  <a:pt x="3602" y="65172"/>
                </a:cubicBezTo>
                <a:close/>
                <a:moveTo>
                  <a:pt x="177675" y="73499"/>
                </a:moveTo>
                <a:cubicBezTo>
                  <a:pt x="177659" y="73499"/>
                  <a:pt x="177643" y="73500"/>
                  <a:pt x="177626" y="73503"/>
                </a:cubicBezTo>
                <a:cubicBezTo>
                  <a:pt x="177475" y="73531"/>
                  <a:pt x="177375" y="73675"/>
                  <a:pt x="177401" y="73827"/>
                </a:cubicBezTo>
                <a:cubicBezTo>
                  <a:pt x="177597" y="74916"/>
                  <a:pt x="177774" y="76024"/>
                  <a:pt x="177929" y="77120"/>
                </a:cubicBezTo>
                <a:cubicBezTo>
                  <a:pt x="177948" y="77257"/>
                  <a:pt x="178065" y="77360"/>
                  <a:pt x="178204" y="77360"/>
                </a:cubicBezTo>
                <a:lnTo>
                  <a:pt x="178205" y="77360"/>
                </a:lnTo>
                <a:cubicBezTo>
                  <a:pt x="178218" y="77360"/>
                  <a:pt x="178231" y="77358"/>
                  <a:pt x="178244" y="77357"/>
                </a:cubicBezTo>
                <a:cubicBezTo>
                  <a:pt x="178396" y="77335"/>
                  <a:pt x="178502" y="77194"/>
                  <a:pt x="178481" y="77042"/>
                </a:cubicBezTo>
                <a:cubicBezTo>
                  <a:pt x="178326" y="75940"/>
                  <a:pt x="178148" y="74825"/>
                  <a:pt x="177950" y="73728"/>
                </a:cubicBezTo>
                <a:cubicBezTo>
                  <a:pt x="177925" y="73593"/>
                  <a:pt x="177808" y="73499"/>
                  <a:pt x="177675" y="73499"/>
                </a:cubicBezTo>
                <a:close/>
                <a:moveTo>
                  <a:pt x="1350" y="75521"/>
                </a:moveTo>
                <a:cubicBezTo>
                  <a:pt x="1216" y="75521"/>
                  <a:pt x="1099" y="75618"/>
                  <a:pt x="1075" y="75755"/>
                </a:cubicBezTo>
                <a:cubicBezTo>
                  <a:pt x="904" y="76860"/>
                  <a:pt x="750" y="77979"/>
                  <a:pt x="621" y="79080"/>
                </a:cubicBezTo>
                <a:cubicBezTo>
                  <a:pt x="603" y="79234"/>
                  <a:pt x="712" y="79372"/>
                  <a:pt x="866" y="79390"/>
                </a:cubicBezTo>
                <a:cubicBezTo>
                  <a:pt x="876" y="79392"/>
                  <a:pt x="888" y="79392"/>
                  <a:pt x="898" y="79392"/>
                </a:cubicBezTo>
                <a:cubicBezTo>
                  <a:pt x="1039" y="79391"/>
                  <a:pt x="1158" y="79286"/>
                  <a:pt x="1176" y="79145"/>
                </a:cubicBezTo>
                <a:cubicBezTo>
                  <a:pt x="1304" y="78051"/>
                  <a:pt x="1456" y="76940"/>
                  <a:pt x="1628" y="75841"/>
                </a:cubicBezTo>
                <a:cubicBezTo>
                  <a:pt x="1650" y="75689"/>
                  <a:pt x="1546" y="75548"/>
                  <a:pt x="1395" y="75525"/>
                </a:cubicBezTo>
                <a:cubicBezTo>
                  <a:pt x="1380" y="75523"/>
                  <a:pt x="1365" y="75521"/>
                  <a:pt x="1350" y="75521"/>
                </a:cubicBezTo>
                <a:close/>
                <a:moveTo>
                  <a:pt x="178938" y="84013"/>
                </a:moveTo>
                <a:cubicBezTo>
                  <a:pt x="178929" y="84013"/>
                  <a:pt x="178920" y="84013"/>
                  <a:pt x="178911" y="84014"/>
                </a:cubicBezTo>
                <a:cubicBezTo>
                  <a:pt x="178757" y="84022"/>
                  <a:pt x="178640" y="84155"/>
                  <a:pt x="178649" y="84309"/>
                </a:cubicBezTo>
                <a:cubicBezTo>
                  <a:pt x="178714" y="85414"/>
                  <a:pt x="178761" y="86535"/>
                  <a:pt x="178785" y="87641"/>
                </a:cubicBezTo>
                <a:cubicBezTo>
                  <a:pt x="178789" y="87793"/>
                  <a:pt x="178912" y="87915"/>
                  <a:pt x="179064" y="87915"/>
                </a:cubicBezTo>
                <a:lnTo>
                  <a:pt x="179069" y="87915"/>
                </a:lnTo>
                <a:cubicBezTo>
                  <a:pt x="179224" y="87911"/>
                  <a:pt x="179347" y="87783"/>
                  <a:pt x="179343" y="87630"/>
                </a:cubicBezTo>
                <a:cubicBezTo>
                  <a:pt x="179318" y="86516"/>
                  <a:pt x="179272" y="85387"/>
                  <a:pt x="179206" y="84276"/>
                </a:cubicBezTo>
                <a:cubicBezTo>
                  <a:pt x="179197" y="84132"/>
                  <a:pt x="179078" y="84013"/>
                  <a:pt x="178938" y="84013"/>
                </a:cubicBezTo>
                <a:close/>
                <a:moveTo>
                  <a:pt x="348" y="86059"/>
                </a:moveTo>
                <a:cubicBezTo>
                  <a:pt x="168" y="86059"/>
                  <a:pt x="67" y="86176"/>
                  <a:pt x="62" y="86329"/>
                </a:cubicBezTo>
                <a:cubicBezTo>
                  <a:pt x="21" y="87447"/>
                  <a:pt x="0" y="88577"/>
                  <a:pt x="0" y="89684"/>
                </a:cubicBezTo>
                <a:lnTo>
                  <a:pt x="0" y="89873"/>
                </a:lnTo>
                <a:cubicBezTo>
                  <a:pt x="0" y="90027"/>
                  <a:pt x="126" y="90153"/>
                  <a:pt x="280" y="90153"/>
                </a:cubicBezTo>
                <a:cubicBezTo>
                  <a:pt x="434" y="90153"/>
                  <a:pt x="558" y="90027"/>
                  <a:pt x="558" y="89873"/>
                </a:cubicBezTo>
                <a:lnTo>
                  <a:pt x="558" y="89684"/>
                </a:lnTo>
                <a:cubicBezTo>
                  <a:pt x="558" y="88582"/>
                  <a:pt x="579" y="87461"/>
                  <a:pt x="620" y="86348"/>
                </a:cubicBezTo>
                <a:cubicBezTo>
                  <a:pt x="625" y="86195"/>
                  <a:pt x="505" y="86065"/>
                  <a:pt x="351" y="86059"/>
                </a:cubicBezTo>
                <a:cubicBezTo>
                  <a:pt x="350" y="86059"/>
                  <a:pt x="349" y="86059"/>
                  <a:pt x="348" y="86059"/>
                </a:cubicBezTo>
                <a:close/>
                <a:moveTo>
                  <a:pt x="178936" y="94604"/>
                </a:moveTo>
                <a:cubicBezTo>
                  <a:pt x="178780" y="94604"/>
                  <a:pt x="178668" y="94718"/>
                  <a:pt x="178659" y="94866"/>
                </a:cubicBezTo>
                <a:cubicBezTo>
                  <a:pt x="178597" y="95977"/>
                  <a:pt x="178512" y="97095"/>
                  <a:pt x="178407" y="98193"/>
                </a:cubicBezTo>
                <a:cubicBezTo>
                  <a:pt x="178393" y="98346"/>
                  <a:pt x="178506" y="98482"/>
                  <a:pt x="178658" y="98497"/>
                </a:cubicBezTo>
                <a:cubicBezTo>
                  <a:pt x="178668" y="98498"/>
                  <a:pt x="178676" y="98498"/>
                  <a:pt x="178685" y="98498"/>
                </a:cubicBezTo>
                <a:cubicBezTo>
                  <a:pt x="178828" y="98497"/>
                  <a:pt x="178948" y="98389"/>
                  <a:pt x="178962" y="98246"/>
                </a:cubicBezTo>
                <a:cubicBezTo>
                  <a:pt x="179066" y="97141"/>
                  <a:pt x="179152" y="96016"/>
                  <a:pt x="179216" y="94899"/>
                </a:cubicBezTo>
                <a:cubicBezTo>
                  <a:pt x="179226" y="94745"/>
                  <a:pt x="179108" y="94614"/>
                  <a:pt x="178954" y="94604"/>
                </a:cubicBezTo>
                <a:cubicBezTo>
                  <a:pt x="178948" y="94604"/>
                  <a:pt x="178942" y="94604"/>
                  <a:pt x="178936" y="94604"/>
                </a:cubicBezTo>
                <a:close/>
                <a:moveTo>
                  <a:pt x="584" y="96836"/>
                </a:moveTo>
                <a:cubicBezTo>
                  <a:pt x="576" y="96836"/>
                  <a:pt x="569" y="96837"/>
                  <a:pt x="561" y="96837"/>
                </a:cubicBezTo>
                <a:cubicBezTo>
                  <a:pt x="407" y="96850"/>
                  <a:pt x="293" y="96984"/>
                  <a:pt x="306" y="97138"/>
                </a:cubicBezTo>
                <a:cubicBezTo>
                  <a:pt x="396" y="98247"/>
                  <a:pt x="511" y="99371"/>
                  <a:pt x="643" y="100477"/>
                </a:cubicBezTo>
                <a:cubicBezTo>
                  <a:pt x="660" y="100617"/>
                  <a:pt x="778" y="100723"/>
                  <a:pt x="919" y="100723"/>
                </a:cubicBezTo>
                <a:cubicBezTo>
                  <a:pt x="931" y="100723"/>
                  <a:pt x="942" y="100722"/>
                  <a:pt x="953" y="100721"/>
                </a:cubicBezTo>
                <a:cubicBezTo>
                  <a:pt x="1106" y="100703"/>
                  <a:pt x="1215" y="100563"/>
                  <a:pt x="1197" y="100411"/>
                </a:cubicBezTo>
                <a:cubicBezTo>
                  <a:pt x="1065" y="99311"/>
                  <a:pt x="952" y="98194"/>
                  <a:pt x="861" y="97092"/>
                </a:cubicBezTo>
                <a:cubicBezTo>
                  <a:pt x="850" y="96947"/>
                  <a:pt x="728" y="96836"/>
                  <a:pt x="584" y="96836"/>
                </a:cubicBezTo>
                <a:close/>
                <a:moveTo>
                  <a:pt x="177707" y="105120"/>
                </a:moveTo>
                <a:cubicBezTo>
                  <a:pt x="177579" y="105120"/>
                  <a:pt x="177460" y="105216"/>
                  <a:pt x="177435" y="105351"/>
                </a:cubicBezTo>
                <a:cubicBezTo>
                  <a:pt x="177242" y="106443"/>
                  <a:pt x="177025" y="107544"/>
                  <a:pt x="176792" y="108624"/>
                </a:cubicBezTo>
                <a:cubicBezTo>
                  <a:pt x="176760" y="108774"/>
                  <a:pt x="176855" y="108923"/>
                  <a:pt x="177005" y="108955"/>
                </a:cubicBezTo>
                <a:cubicBezTo>
                  <a:pt x="177025" y="108959"/>
                  <a:pt x="177044" y="108962"/>
                  <a:pt x="177064" y="108962"/>
                </a:cubicBezTo>
                <a:cubicBezTo>
                  <a:pt x="177195" y="108962"/>
                  <a:pt x="177309" y="108870"/>
                  <a:pt x="177337" y="108741"/>
                </a:cubicBezTo>
                <a:cubicBezTo>
                  <a:pt x="177573" y="107656"/>
                  <a:pt x="177791" y="106548"/>
                  <a:pt x="177985" y="105449"/>
                </a:cubicBezTo>
                <a:cubicBezTo>
                  <a:pt x="178012" y="105297"/>
                  <a:pt x="177910" y="105152"/>
                  <a:pt x="177759" y="105125"/>
                </a:cubicBezTo>
                <a:cubicBezTo>
                  <a:pt x="177742" y="105121"/>
                  <a:pt x="177725" y="105120"/>
                  <a:pt x="177707" y="105120"/>
                </a:cubicBezTo>
                <a:close/>
                <a:moveTo>
                  <a:pt x="2076" y="107320"/>
                </a:moveTo>
                <a:cubicBezTo>
                  <a:pt x="2057" y="107320"/>
                  <a:pt x="2039" y="107321"/>
                  <a:pt x="2020" y="107325"/>
                </a:cubicBezTo>
                <a:cubicBezTo>
                  <a:pt x="1869" y="107355"/>
                  <a:pt x="1771" y="107503"/>
                  <a:pt x="1802" y="107655"/>
                </a:cubicBezTo>
                <a:cubicBezTo>
                  <a:pt x="2025" y="108746"/>
                  <a:pt x="2271" y="109848"/>
                  <a:pt x="2533" y="110930"/>
                </a:cubicBezTo>
                <a:cubicBezTo>
                  <a:pt x="2563" y="111055"/>
                  <a:pt x="2676" y="111143"/>
                  <a:pt x="2804" y="111143"/>
                </a:cubicBezTo>
                <a:cubicBezTo>
                  <a:pt x="2826" y="111143"/>
                  <a:pt x="2848" y="111140"/>
                  <a:pt x="2870" y="111135"/>
                </a:cubicBezTo>
                <a:cubicBezTo>
                  <a:pt x="3020" y="111098"/>
                  <a:pt x="3112" y="110948"/>
                  <a:pt x="3075" y="110799"/>
                </a:cubicBezTo>
                <a:cubicBezTo>
                  <a:pt x="2815" y="109723"/>
                  <a:pt x="2570" y="108627"/>
                  <a:pt x="2350" y="107543"/>
                </a:cubicBezTo>
                <a:cubicBezTo>
                  <a:pt x="2322" y="107410"/>
                  <a:pt x="2206" y="107320"/>
                  <a:pt x="2076" y="107320"/>
                </a:cubicBezTo>
                <a:close/>
                <a:moveTo>
                  <a:pt x="175241" y="115422"/>
                </a:moveTo>
                <a:cubicBezTo>
                  <a:pt x="175123" y="115422"/>
                  <a:pt x="175013" y="115498"/>
                  <a:pt x="174975" y="115617"/>
                </a:cubicBezTo>
                <a:cubicBezTo>
                  <a:pt x="174655" y="116675"/>
                  <a:pt x="174308" y="117744"/>
                  <a:pt x="173943" y="118799"/>
                </a:cubicBezTo>
                <a:cubicBezTo>
                  <a:pt x="173880" y="118980"/>
                  <a:pt x="174015" y="119170"/>
                  <a:pt x="174208" y="119170"/>
                </a:cubicBezTo>
                <a:cubicBezTo>
                  <a:pt x="174326" y="119170"/>
                  <a:pt x="174432" y="119094"/>
                  <a:pt x="174471" y="118981"/>
                </a:cubicBezTo>
                <a:cubicBezTo>
                  <a:pt x="174837" y="117920"/>
                  <a:pt x="175186" y="116843"/>
                  <a:pt x="175510" y="115779"/>
                </a:cubicBezTo>
                <a:cubicBezTo>
                  <a:pt x="175552" y="115632"/>
                  <a:pt x="175469" y="115479"/>
                  <a:pt x="175322" y="115434"/>
                </a:cubicBezTo>
                <a:cubicBezTo>
                  <a:pt x="175295" y="115426"/>
                  <a:pt x="175268" y="115422"/>
                  <a:pt x="175241" y="115422"/>
                </a:cubicBezTo>
                <a:close/>
                <a:moveTo>
                  <a:pt x="4800" y="117552"/>
                </a:moveTo>
                <a:cubicBezTo>
                  <a:pt x="4771" y="117552"/>
                  <a:pt x="4742" y="117557"/>
                  <a:pt x="4713" y="117566"/>
                </a:cubicBezTo>
                <a:cubicBezTo>
                  <a:pt x="4566" y="117615"/>
                  <a:pt x="4487" y="117772"/>
                  <a:pt x="4536" y="117919"/>
                </a:cubicBezTo>
                <a:cubicBezTo>
                  <a:pt x="4884" y="118972"/>
                  <a:pt x="5261" y="120038"/>
                  <a:pt x="5651" y="121085"/>
                </a:cubicBezTo>
                <a:cubicBezTo>
                  <a:pt x="5691" y="121194"/>
                  <a:pt x="5796" y="121266"/>
                  <a:pt x="5912" y="121267"/>
                </a:cubicBezTo>
                <a:lnTo>
                  <a:pt x="5912" y="121267"/>
                </a:lnTo>
                <a:cubicBezTo>
                  <a:pt x="6108" y="121266"/>
                  <a:pt x="6242" y="121072"/>
                  <a:pt x="6174" y="120889"/>
                </a:cubicBezTo>
                <a:cubicBezTo>
                  <a:pt x="5785" y="119849"/>
                  <a:pt x="5412" y="118790"/>
                  <a:pt x="5065" y="117743"/>
                </a:cubicBezTo>
                <a:cubicBezTo>
                  <a:pt x="5027" y="117626"/>
                  <a:pt x="4917" y="117552"/>
                  <a:pt x="4800" y="117552"/>
                </a:cubicBezTo>
                <a:close/>
                <a:moveTo>
                  <a:pt x="5912" y="121267"/>
                </a:moveTo>
                <a:cubicBezTo>
                  <a:pt x="5912" y="121267"/>
                  <a:pt x="5912" y="121267"/>
                  <a:pt x="5912" y="121267"/>
                </a:cubicBezTo>
                <a:lnTo>
                  <a:pt x="5913" y="121267"/>
                </a:lnTo>
                <a:cubicBezTo>
                  <a:pt x="5913" y="121267"/>
                  <a:pt x="5912" y="121267"/>
                  <a:pt x="5912" y="121267"/>
                </a:cubicBezTo>
                <a:close/>
                <a:moveTo>
                  <a:pt x="171561" y="125365"/>
                </a:moveTo>
                <a:cubicBezTo>
                  <a:pt x="171453" y="125365"/>
                  <a:pt x="171351" y="125427"/>
                  <a:pt x="171305" y="125532"/>
                </a:cubicBezTo>
                <a:cubicBezTo>
                  <a:pt x="170857" y="126551"/>
                  <a:pt x="170385" y="127572"/>
                  <a:pt x="169901" y="128566"/>
                </a:cubicBezTo>
                <a:cubicBezTo>
                  <a:pt x="169811" y="128751"/>
                  <a:pt x="169946" y="128967"/>
                  <a:pt x="170151" y="128967"/>
                </a:cubicBezTo>
                <a:cubicBezTo>
                  <a:pt x="170152" y="128967"/>
                  <a:pt x="170152" y="128967"/>
                  <a:pt x="170153" y="128967"/>
                </a:cubicBezTo>
                <a:cubicBezTo>
                  <a:pt x="170259" y="128967"/>
                  <a:pt x="170357" y="128906"/>
                  <a:pt x="170403" y="128811"/>
                </a:cubicBezTo>
                <a:cubicBezTo>
                  <a:pt x="170890" y="127810"/>
                  <a:pt x="171364" y="126782"/>
                  <a:pt x="171816" y="125757"/>
                </a:cubicBezTo>
                <a:cubicBezTo>
                  <a:pt x="171878" y="125616"/>
                  <a:pt x="171814" y="125452"/>
                  <a:pt x="171673" y="125389"/>
                </a:cubicBezTo>
                <a:cubicBezTo>
                  <a:pt x="171636" y="125373"/>
                  <a:pt x="171598" y="125365"/>
                  <a:pt x="171561" y="125365"/>
                </a:cubicBezTo>
                <a:close/>
                <a:moveTo>
                  <a:pt x="8724" y="127384"/>
                </a:moveTo>
                <a:cubicBezTo>
                  <a:pt x="8685" y="127384"/>
                  <a:pt x="8644" y="127393"/>
                  <a:pt x="8606" y="127411"/>
                </a:cubicBezTo>
                <a:cubicBezTo>
                  <a:pt x="8466" y="127476"/>
                  <a:pt x="8407" y="127643"/>
                  <a:pt x="8472" y="127782"/>
                </a:cubicBezTo>
                <a:cubicBezTo>
                  <a:pt x="8947" y="128792"/>
                  <a:pt x="9446" y="129803"/>
                  <a:pt x="9954" y="130785"/>
                </a:cubicBezTo>
                <a:cubicBezTo>
                  <a:pt x="10001" y="130878"/>
                  <a:pt x="10097" y="130937"/>
                  <a:pt x="10200" y="130937"/>
                </a:cubicBezTo>
                <a:cubicBezTo>
                  <a:pt x="10245" y="130937"/>
                  <a:pt x="10289" y="130926"/>
                  <a:pt x="10329" y="130905"/>
                </a:cubicBezTo>
                <a:cubicBezTo>
                  <a:pt x="10466" y="130834"/>
                  <a:pt x="10520" y="130666"/>
                  <a:pt x="10449" y="130529"/>
                </a:cubicBezTo>
                <a:cubicBezTo>
                  <a:pt x="9944" y="129554"/>
                  <a:pt x="9449" y="128549"/>
                  <a:pt x="8977" y="127545"/>
                </a:cubicBezTo>
                <a:cubicBezTo>
                  <a:pt x="8929" y="127443"/>
                  <a:pt x="8829" y="127384"/>
                  <a:pt x="8724" y="127384"/>
                </a:cubicBezTo>
                <a:close/>
                <a:moveTo>
                  <a:pt x="166718" y="134802"/>
                </a:moveTo>
                <a:cubicBezTo>
                  <a:pt x="166625" y="134802"/>
                  <a:pt x="166534" y="134849"/>
                  <a:pt x="166482" y="134934"/>
                </a:cubicBezTo>
                <a:cubicBezTo>
                  <a:pt x="165919" y="135888"/>
                  <a:pt x="165328" y="136844"/>
                  <a:pt x="164730" y="137777"/>
                </a:cubicBezTo>
                <a:cubicBezTo>
                  <a:pt x="164610" y="137963"/>
                  <a:pt x="164744" y="138207"/>
                  <a:pt x="164965" y="138207"/>
                </a:cubicBezTo>
                <a:cubicBezTo>
                  <a:pt x="165061" y="138207"/>
                  <a:pt x="165149" y="138160"/>
                  <a:pt x="165200" y="138079"/>
                </a:cubicBezTo>
                <a:cubicBezTo>
                  <a:pt x="165802" y="137140"/>
                  <a:pt x="166395" y="136177"/>
                  <a:pt x="166961" y="135217"/>
                </a:cubicBezTo>
                <a:cubicBezTo>
                  <a:pt x="167036" y="135086"/>
                  <a:pt x="166991" y="134918"/>
                  <a:pt x="166860" y="134841"/>
                </a:cubicBezTo>
                <a:cubicBezTo>
                  <a:pt x="166816" y="134815"/>
                  <a:pt x="166767" y="134802"/>
                  <a:pt x="166718" y="134802"/>
                </a:cubicBezTo>
                <a:close/>
                <a:moveTo>
                  <a:pt x="13784" y="136675"/>
                </a:moveTo>
                <a:cubicBezTo>
                  <a:pt x="13733" y="136675"/>
                  <a:pt x="13682" y="136689"/>
                  <a:pt x="13637" y="136718"/>
                </a:cubicBezTo>
                <a:cubicBezTo>
                  <a:pt x="13505" y="136799"/>
                  <a:pt x="13465" y="136970"/>
                  <a:pt x="13547" y="137102"/>
                </a:cubicBezTo>
                <a:cubicBezTo>
                  <a:pt x="14134" y="138041"/>
                  <a:pt x="14749" y="138987"/>
                  <a:pt x="15374" y="139911"/>
                </a:cubicBezTo>
                <a:cubicBezTo>
                  <a:pt x="15427" y="139988"/>
                  <a:pt x="15513" y="140034"/>
                  <a:pt x="15605" y="140034"/>
                </a:cubicBezTo>
                <a:lnTo>
                  <a:pt x="15605" y="140035"/>
                </a:lnTo>
                <a:cubicBezTo>
                  <a:pt x="15830" y="140035"/>
                  <a:pt x="15963" y="139784"/>
                  <a:pt x="15837" y="139599"/>
                </a:cubicBezTo>
                <a:cubicBezTo>
                  <a:pt x="15214" y="138680"/>
                  <a:pt x="14602" y="137740"/>
                  <a:pt x="14020" y="136806"/>
                </a:cubicBezTo>
                <a:cubicBezTo>
                  <a:pt x="13967" y="136722"/>
                  <a:pt x="13876" y="136675"/>
                  <a:pt x="13784" y="136675"/>
                </a:cubicBezTo>
                <a:close/>
                <a:moveTo>
                  <a:pt x="160804" y="143587"/>
                </a:moveTo>
                <a:cubicBezTo>
                  <a:pt x="160720" y="143587"/>
                  <a:pt x="160637" y="143625"/>
                  <a:pt x="160582" y="143697"/>
                </a:cubicBezTo>
                <a:cubicBezTo>
                  <a:pt x="159913" y="144574"/>
                  <a:pt x="159214" y="145453"/>
                  <a:pt x="158509" y="146313"/>
                </a:cubicBezTo>
                <a:cubicBezTo>
                  <a:pt x="158359" y="146495"/>
                  <a:pt x="158489" y="146769"/>
                  <a:pt x="158724" y="146770"/>
                </a:cubicBezTo>
                <a:lnTo>
                  <a:pt x="158723" y="146769"/>
                </a:lnTo>
                <a:cubicBezTo>
                  <a:pt x="158807" y="146769"/>
                  <a:pt x="158886" y="146731"/>
                  <a:pt x="158940" y="146667"/>
                </a:cubicBezTo>
                <a:cubicBezTo>
                  <a:pt x="159650" y="145804"/>
                  <a:pt x="160352" y="144919"/>
                  <a:pt x="161026" y="144036"/>
                </a:cubicBezTo>
                <a:cubicBezTo>
                  <a:pt x="161119" y="143914"/>
                  <a:pt x="161096" y="143739"/>
                  <a:pt x="160973" y="143645"/>
                </a:cubicBezTo>
                <a:cubicBezTo>
                  <a:pt x="160923" y="143606"/>
                  <a:pt x="160863" y="143587"/>
                  <a:pt x="160804" y="143587"/>
                </a:cubicBezTo>
                <a:close/>
                <a:moveTo>
                  <a:pt x="19906" y="145306"/>
                </a:moveTo>
                <a:cubicBezTo>
                  <a:pt x="19845" y="145306"/>
                  <a:pt x="19783" y="145326"/>
                  <a:pt x="19732" y="145367"/>
                </a:cubicBezTo>
                <a:cubicBezTo>
                  <a:pt x="19611" y="145464"/>
                  <a:pt x="19592" y="145642"/>
                  <a:pt x="19691" y="145762"/>
                </a:cubicBezTo>
                <a:cubicBezTo>
                  <a:pt x="20390" y="146632"/>
                  <a:pt x="21113" y="147500"/>
                  <a:pt x="21839" y="148339"/>
                </a:cubicBezTo>
                <a:cubicBezTo>
                  <a:pt x="21893" y="148400"/>
                  <a:pt x="21969" y="148435"/>
                  <a:pt x="22050" y="148435"/>
                </a:cubicBezTo>
                <a:lnTo>
                  <a:pt x="22050" y="148434"/>
                </a:lnTo>
                <a:cubicBezTo>
                  <a:pt x="22289" y="148434"/>
                  <a:pt x="22418" y="148153"/>
                  <a:pt x="22261" y="147973"/>
                </a:cubicBezTo>
                <a:cubicBezTo>
                  <a:pt x="21539" y="147139"/>
                  <a:pt x="20821" y="146277"/>
                  <a:pt x="20127" y="145413"/>
                </a:cubicBezTo>
                <a:cubicBezTo>
                  <a:pt x="20071" y="145342"/>
                  <a:pt x="19989" y="145306"/>
                  <a:pt x="19906" y="145306"/>
                </a:cubicBezTo>
                <a:close/>
                <a:moveTo>
                  <a:pt x="153891" y="151617"/>
                </a:moveTo>
                <a:cubicBezTo>
                  <a:pt x="153818" y="151617"/>
                  <a:pt x="153746" y="151645"/>
                  <a:pt x="153691" y="151701"/>
                </a:cubicBezTo>
                <a:cubicBezTo>
                  <a:pt x="152923" y="152495"/>
                  <a:pt x="152128" y="153286"/>
                  <a:pt x="151325" y="154053"/>
                </a:cubicBezTo>
                <a:cubicBezTo>
                  <a:pt x="151144" y="154227"/>
                  <a:pt x="151267" y="154533"/>
                  <a:pt x="151519" y="154533"/>
                </a:cubicBezTo>
                <a:cubicBezTo>
                  <a:pt x="151591" y="154533"/>
                  <a:pt x="151660" y="154505"/>
                  <a:pt x="151712" y="154456"/>
                </a:cubicBezTo>
                <a:cubicBezTo>
                  <a:pt x="152519" y="153684"/>
                  <a:pt x="153319" y="152887"/>
                  <a:pt x="154092" y="152089"/>
                </a:cubicBezTo>
                <a:cubicBezTo>
                  <a:pt x="154199" y="151979"/>
                  <a:pt x="154197" y="151803"/>
                  <a:pt x="154086" y="151696"/>
                </a:cubicBezTo>
                <a:cubicBezTo>
                  <a:pt x="154032" y="151643"/>
                  <a:pt x="153961" y="151617"/>
                  <a:pt x="153891" y="151617"/>
                </a:cubicBezTo>
                <a:close/>
                <a:moveTo>
                  <a:pt x="27009" y="153162"/>
                </a:moveTo>
                <a:cubicBezTo>
                  <a:pt x="26937" y="153162"/>
                  <a:pt x="26865" y="153190"/>
                  <a:pt x="26810" y="153245"/>
                </a:cubicBezTo>
                <a:cubicBezTo>
                  <a:pt x="26702" y="153355"/>
                  <a:pt x="26704" y="153532"/>
                  <a:pt x="26815" y="153641"/>
                </a:cubicBezTo>
                <a:cubicBezTo>
                  <a:pt x="27612" y="154425"/>
                  <a:pt x="28432" y="155202"/>
                  <a:pt x="29252" y="155949"/>
                </a:cubicBezTo>
                <a:cubicBezTo>
                  <a:pt x="29302" y="155995"/>
                  <a:pt x="29368" y="156022"/>
                  <a:pt x="29436" y="156022"/>
                </a:cubicBezTo>
                <a:cubicBezTo>
                  <a:pt x="29438" y="156022"/>
                  <a:pt x="29439" y="156022"/>
                  <a:pt x="29440" y="156022"/>
                </a:cubicBezTo>
                <a:lnTo>
                  <a:pt x="29440" y="156023"/>
                </a:lnTo>
                <a:cubicBezTo>
                  <a:pt x="29694" y="156023"/>
                  <a:pt x="29816" y="155709"/>
                  <a:pt x="29628" y="155537"/>
                </a:cubicBezTo>
                <a:cubicBezTo>
                  <a:pt x="28814" y="154794"/>
                  <a:pt x="27998" y="154022"/>
                  <a:pt x="27206" y="153244"/>
                </a:cubicBezTo>
                <a:cubicBezTo>
                  <a:pt x="27152" y="153189"/>
                  <a:pt x="27080" y="153162"/>
                  <a:pt x="27009" y="153162"/>
                </a:cubicBezTo>
                <a:close/>
                <a:moveTo>
                  <a:pt x="146091" y="158771"/>
                </a:moveTo>
                <a:cubicBezTo>
                  <a:pt x="146027" y="158771"/>
                  <a:pt x="145964" y="158793"/>
                  <a:pt x="145911" y="158837"/>
                </a:cubicBezTo>
                <a:cubicBezTo>
                  <a:pt x="145047" y="159541"/>
                  <a:pt x="144164" y="160232"/>
                  <a:pt x="143287" y="160893"/>
                </a:cubicBezTo>
                <a:cubicBezTo>
                  <a:pt x="143073" y="161054"/>
                  <a:pt x="143187" y="161395"/>
                  <a:pt x="143455" y="161395"/>
                </a:cubicBezTo>
                <a:cubicBezTo>
                  <a:pt x="143515" y="161395"/>
                  <a:pt x="143575" y="161375"/>
                  <a:pt x="143623" y="161339"/>
                </a:cubicBezTo>
                <a:cubicBezTo>
                  <a:pt x="144507" y="160674"/>
                  <a:pt x="145394" y="159977"/>
                  <a:pt x="146263" y="159270"/>
                </a:cubicBezTo>
                <a:cubicBezTo>
                  <a:pt x="146385" y="159174"/>
                  <a:pt x="146405" y="158995"/>
                  <a:pt x="146307" y="158874"/>
                </a:cubicBezTo>
                <a:cubicBezTo>
                  <a:pt x="146252" y="158806"/>
                  <a:pt x="146172" y="158771"/>
                  <a:pt x="146091" y="158771"/>
                </a:cubicBezTo>
                <a:close/>
                <a:moveTo>
                  <a:pt x="34986" y="160129"/>
                </a:moveTo>
                <a:cubicBezTo>
                  <a:pt x="34903" y="160129"/>
                  <a:pt x="34820" y="160167"/>
                  <a:pt x="34765" y="160238"/>
                </a:cubicBezTo>
                <a:cubicBezTo>
                  <a:pt x="34670" y="160361"/>
                  <a:pt x="34694" y="160538"/>
                  <a:pt x="34817" y="160631"/>
                </a:cubicBezTo>
                <a:cubicBezTo>
                  <a:pt x="35697" y="161311"/>
                  <a:pt x="36603" y="161987"/>
                  <a:pt x="37511" y="162638"/>
                </a:cubicBezTo>
                <a:cubicBezTo>
                  <a:pt x="37558" y="162671"/>
                  <a:pt x="37615" y="162690"/>
                  <a:pt x="37673" y="162690"/>
                </a:cubicBezTo>
                <a:cubicBezTo>
                  <a:pt x="37794" y="162690"/>
                  <a:pt x="37901" y="162611"/>
                  <a:pt x="37939" y="162496"/>
                </a:cubicBezTo>
                <a:cubicBezTo>
                  <a:pt x="37975" y="162380"/>
                  <a:pt x="37934" y="162254"/>
                  <a:pt x="37835" y="162185"/>
                </a:cubicBezTo>
                <a:cubicBezTo>
                  <a:pt x="36932" y="161537"/>
                  <a:pt x="36032" y="160866"/>
                  <a:pt x="35158" y="160189"/>
                </a:cubicBezTo>
                <a:cubicBezTo>
                  <a:pt x="35107" y="160149"/>
                  <a:pt x="35046" y="160129"/>
                  <a:pt x="34986" y="160129"/>
                </a:cubicBezTo>
                <a:close/>
                <a:moveTo>
                  <a:pt x="137501" y="164960"/>
                </a:moveTo>
                <a:cubicBezTo>
                  <a:pt x="137448" y="164960"/>
                  <a:pt x="137395" y="164975"/>
                  <a:pt x="137348" y="165006"/>
                </a:cubicBezTo>
                <a:cubicBezTo>
                  <a:pt x="136418" y="165596"/>
                  <a:pt x="135460" y="166178"/>
                  <a:pt x="134502" y="166737"/>
                </a:cubicBezTo>
                <a:cubicBezTo>
                  <a:pt x="134394" y="166800"/>
                  <a:pt x="134341" y="166929"/>
                  <a:pt x="134374" y="167050"/>
                </a:cubicBezTo>
                <a:cubicBezTo>
                  <a:pt x="134407" y="167172"/>
                  <a:pt x="134517" y="167256"/>
                  <a:pt x="134643" y="167256"/>
                </a:cubicBezTo>
                <a:cubicBezTo>
                  <a:pt x="134693" y="167256"/>
                  <a:pt x="134741" y="167243"/>
                  <a:pt x="134784" y="167218"/>
                </a:cubicBezTo>
                <a:cubicBezTo>
                  <a:pt x="135747" y="166657"/>
                  <a:pt x="136711" y="166070"/>
                  <a:pt x="137647" y="165476"/>
                </a:cubicBezTo>
                <a:cubicBezTo>
                  <a:pt x="137779" y="165395"/>
                  <a:pt x="137820" y="165221"/>
                  <a:pt x="137737" y="165090"/>
                </a:cubicBezTo>
                <a:cubicBezTo>
                  <a:pt x="137683" y="165006"/>
                  <a:pt x="137593" y="164960"/>
                  <a:pt x="137501" y="164960"/>
                </a:cubicBezTo>
                <a:close/>
                <a:moveTo>
                  <a:pt x="43734" y="166112"/>
                </a:moveTo>
                <a:cubicBezTo>
                  <a:pt x="43640" y="166112"/>
                  <a:pt x="43547" y="166160"/>
                  <a:pt x="43495" y="166247"/>
                </a:cubicBezTo>
                <a:cubicBezTo>
                  <a:pt x="43416" y="166380"/>
                  <a:pt x="43458" y="166551"/>
                  <a:pt x="43590" y="166631"/>
                </a:cubicBezTo>
                <a:cubicBezTo>
                  <a:pt x="44547" y="167205"/>
                  <a:pt x="45527" y="167769"/>
                  <a:pt x="46503" y="168307"/>
                </a:cubicBezTo>
                <a:cubicBezTo>
                  <a:pt x="46545" y="168329"/>
                  <a:pt x="46591" y="168341"/>
                  <a:pt x="46639" y="168341"/>
                </a:cubicBezTo>
                <a:lnTo>
                  <a:pt x="46639" y="168342"/>
                </a:lnTo>
                <a:cubicBezTo>
                  <a:pt x="46766" y="168342"/>
                  <a:pt x="46877" y="168255"/>
                  <a:pt x="46910" y="168132"/>
                </a:cubicBezTo>
                <a:cubicBezTo>
                  <a:pt x="46941" y="168009"/>
                  <a:pt x="46886" y="167878"/>
                  <a:pt x="46773" y="167818"/>
                </a:cubicBezTo>
                <a:cubicBezTo>
                  <a:pt x="45802" y="167284"/>
                  <a:pt x="44829" y="166724"/>
                  <a:pt x="43878" y="166152"/>
                </a:cubicBezTo>
                <a:cubicBezTo>
                  <a:pt x="43833" y="166125"/>
                  <a:pt x="43783" y="166112"/>
                  <a:pt x="43734" y="166112"/>
                </a:cubicBezTo>
                <a:close/>
                <a:moveTo>
                  <a:pt x="128237" y="170093"/>
                </a:moveTo>
                <a:cubicBezTo>
                  <a:pt x="128198" y="170093"/>
                  <a:pt x="128159" y="170101"/>
                  <a:pt x="128122" y="170118"/>
                </a:cubicBezTo>
                <a:cubicBezTo>
                  <a:pt x="127124" y="170594"/>
                  <a:pt x="126105" y="171059"/>
                  <a:pt x="125093" y="171497"/>
                </a:cubicBezTo>
                <a:cubicBezTo>
                  <a:pt x="124972" y="171550"/>
                  <a:pt x="124904" y="171681"/>
                  <a:pt x="124931" y="171810"/>
                </a:cubicBezTo>
                <a:cubicBezTo>
                  <a:pt x="124958" y="171940"/>
                  <a:pt x="125072" y="172033"/>
                  <a:pt x="125205" y="172033"/>
                </a:cubicBezTo>
                <a:lnTo>
                  <a:pt x="125204" y="172032"/>
                </a:lnTo>
                <a:cubicBezTo>
                  <a:pt x="125242" y="172032"/>
                  <a:pt x="125281" y="172025"/>
                  <a:pt x="125317" y="172010"/>
                </a:cubicBezTo>
                <a:cubicBezTo>
                  <a:pt x="126335" y="171568"/>
                  <a:pt x="127360" y="171101"/>
                  <a:pt x="128363" y="170621"/>
                </a:cubicBezTo>
                <a:cubicBezTo>
                  <a:pt x="128498" y="170552"/>
                  <a:pt x="128555" y="170388"/>
                  <a:pt x="128488" y="170251"/>
                </a:cubicBezTo>
                <a:cubicBezTo>
                  <a:pt x="128441" y="170151"/>
                  <a:pt x="128341" y="170093"/>
                  <a:pt x="128237" y="170093"/>
                </a:cubicBezTo>
                <a:close/>
                <a:moveTo>
                  <a:pt x="53130" y="171018"/>
                </a:moveTo>
                <a:cubicBezTo>
                  <a:pt x="53023" y="171018"/>
                  <a:pt x="52921" y="171080"/>
                  <a:pt x="52875" y="171184"/>
                </a:cubicBezTo>
                <a:cubicBezTo>
                  <a:pt x="52812" y="171325"/>
                  <a:pt x="52875" y="171490"/>
                  <a:pt x="53016" y="171553"/>
                </a:cubicBezTo>
                <a:cubicBezTo>
                  <a:pt x="54029" y="172007"/>
                  <a:pt x="55071" y="172451"/>
                  <a:pt x="56111" y="172872"/>
                </a:cubicBezTo>
                <a:cubicBezTo>
                  <a:pt x="56143" y="172884"/>
                  <a:pt x="56179" y="172891"/>
                  <a:pt x="56215" y="172891"/>
                </a:cubicBezTo>
                <a:cubicBezTo>
                  <a:pt x="56348" y="172891"/>
                  <a:pt x="56464" y="172797"/>
                  <a:pt x="56489" y="172665"/>
                </a:cubicBezTo>
                <a:cubicBezTo>
                  <a:pt x="56515" y="172535"/>
                  <a:pt x="56444" y="172403"/>
                  <a:pt x="56319" y="172353"/>
                </a:cubicBezTo>
                <a:cubicBezTo>
                  <a:pt x="55286" y="171936"/>
                  <a:pt x="54250" y="171495"/>
                  <a:pt x="53243" y="171043"/>
                </a:cubicBezTo>
                <a:cubicBezTo>
                  <a:pt x="53206" y="171026"/>
                  <a:pt x="53168" y="171018"/>
                  <a:pt x="53130" y="171018"/>
                </a:cubicBezTo>
                <a:close/>
                <a:moveTo>
                  <a:pt x="118448" y="174081"/>
                </a:moveTo>
                <a:cubicBezTo>
                  <a:pt x="118418" y="174081"/>
                  <a:pt x="118387" y="174085"/>
                  <a:pt x="118357" y="174096"/>
                </a:cubicBezTo>
                <a:cubicBezTo>
                  <a:pt x="117304" y="174453"/>
                  <a:pt x="116235" y="174795"/>
                  <a:pt x="115180" y="175108"/>
                </a:cubicBezTo>
                <a:cubicBezTo>
                  <a:pt x="115047" y="175148"/>
                  <a:pt x="114964" y="175279"/>
                  <a:pt x="114984" y="175415"/>
                </a:cubicBezTo>
                <a:cubicBezTo>
                  <a:pt x="115004" y="175553"/>
                  <a:pt x="115121" y="175654"/>
                  <a:pt x="115259" y="175654"/>
                </a:cubicBezTo>
                <a:lnTo>
                  <a:pt x="115259" y="175654"/>
                </a:lnTo>
                <a:cubicBezTo>
                  <a:pt x="115286" y="175654"/>
                  <a:pt x="115314" y="175651"/>
                  <a:pt x="115339" y="175644"/>
                </a:cubicBezTo>
                <a:cubicBezTo>
                  <a:pt x="116400" y="175327"/>
                  <a:pt x="117476" y="174985"/>
                  <a:pt x="118538" y="174625"/>
                </a:cubicBezTo>
                <a:cubicBezTo>
                  <a:pt x="118683" y="174575"/>
                  <a:pt x="118761" y="174416"/>
                  <a:pt x="118711" y="174270"/>
                </a:cubicBezTo>
                <a:cubicBezTo>
                  <a:pt x="118672" y="174154"/>
                  <a:pt x="118564" y="174081"/>
                  <a:pt x="118448" y="174081"/>
                </a:cubicBezTo>
                <a:close/>
                <a:moveTo>
                  <a:pt x="115259" y="175654"/>
                </a:moveTo>
                <a:cubicBezTo>
                  <a:pt x="115259" y="175654"/>
                  <a:pt x="115259" y="175654"/>
                  <a:pt x="115259" y="175654"/>
                </a:cubicBezTo>
                <a:lnTo>
                  <a:pt x="115260" y="175654"/>
                </a:lnTo>
                <a:cubicBezTo>
                  <a:pt x="115260" y="175654"/>
                  <a:pt x="115260" y="175654"/>
                  <a:pt x="115259" y="175654"/>
                </a:cubicBezTo>
                <a:close/>
                <a:moveTo>
                  <a:pt x="63044" y="174772"/>
                </a:moveTo>
                <a:cubicBezTo>
                  <a:pt x="62925" y="174772"/>
                  <a:pt x="62815" y="174849"/>
                  <a:pt x="62778" y="174968"/>
                </a:cubicBezTo>
                <a:cubicBezTo>
                  <a:pt x="62731" y="175116"/>
                  <a:pt x="62815" y="175275"/>
                  <a:pt x="62964" y="175319"/>
                </a:cubicBezTo>
                <a:cubicBezTo>
                  <a:pt x="64025" y="175650"/>
                  <a:pt x="65109" y="175965"/>
                  <a:pt x="66186" y="176256"/>
                </a:cubicBezTo>
                <a:cubicBezTo>
                  <a:pt x="66211" y="176262"/>
                  <a:pt x="66235" y="176266"/>
                  <a:pt x="66259" y="176266"/>
                </a:cubicBezTo>
                <a:lnTo>
                  <a:pt x="66261" y="176266"/>
                </a:lnTo>
                <a:cubicBezTo>
                  <a:pt x="66400" y="176266"/>
                  <a:pt x="66518" y="176162"/>
                  <a:pt x="66537" y="176024"/>
                </a:cubicBezTo>
                <a:cubicBezTo>
                  <a:pt x="66555" y="175885"/>
                  <a:pt x="66468" y="175754"/>
                  <a:pt x="66333" y="175717"/>
                </a:cubicBezTo>
                <a:cubicBezTo>
                  <a:pt x="65261" y="175428"/>
                  <a:pt x="64185" y="175114"/>
                  <a:pt x="63130" y="174785"/>
                </a:cubicBezTo>
                <a:cubicBezTo>
                  <a:pt x="63101" y="174776"/>
                  <a:pt x="63072" y="174772"/>
                  <a:pt x="63044" y="174772"/>
                </a:cubicBezTo>
                <a:close/>
                <a:moveTo>
                  <a:pt x="108240" y="176880"/>
                </a:moveTo>
                <a:cubicBezTo>
                  <a:pt x="108219" y="176880"/>
                  <a:pt x="108198" y="176883"/>
                  <a:pt x="108177" y="176888"/>
                </a:cubicBezTo>
                <a:cubicBezTo>
                  <a:pt x="107092" y="177116"/>
                  <a:pt x="105990" y="177327"/>
                  <a:pt x="104901" y="177513"/>
                </a:cubicBezTo>
                <a:cubicBezTo>
                  <a:pt x="104758" y="177538"/>
                  <a:pt x="104658" y="177667"/>
                  <a:pt x="104670" y="177813"/>
                </a:cubicBezTo>
                <a:cubicBezTo>
                  <a:pt x="104682" y="177957"/>
                  <a:pt x="104802" y="178068"/>
                  <a:pt x="104948" y="178068"/>
                </a:cubicBezTo>
                <a:cubicBezTo>
                  <a:pt x="104964" y="178068"/>
                  <a:pt x="104981" y="178067"/>
                  <a:pt x="104997" y="178064"/>
                </a:cubicBezTo>
                <a:cubicBezTo>
                  <a:pt x="106092" y="177876"/>
                  <a:pt x="107201" y="177664"/>
                  <a:pt x="108293" y="177434"/>
                </a:cubicBezTo>
                <a:cubicBezTo>
                  <a:pt x="108444" y="177401"/>
                  <a:pt x="108540" y="177254"/>
                  <a:pt x="108508" y="177103"/>
                </a:cubicBezTo>
                <a:cubicBezTo>
                  <a:pt x="108484" y="176971"/>
                  <a:pt x="108368" y="176880"/>
                  <a:pt x="108240" y="176880"/>
                </a:cubicBezTo>
                <a:close/>
                <a:moveTo>
                  <a:pt x="73322" y="177314"/>
                </a:moveTo>
                <a:cubicBezTo>
                  <a:pt x="73194" y="177314"/>
                  <a:pt x="73076" y="177410"/>
                  <a:pt x="73051" y="177544"/>
                </a:cubicBezTo>
                <a:cubicBezTo>
                  <a:pt x="73023" y="177695"/>
                  <a:pt x="73124" y="177841"/>
                  <a:pt x="73275" y="177869"/>
                </a:cubicBezTo>
                <a:cubicBezTo>
                  <a:pt x="74363" y="178070"/>
                  <a:pt x="75476" y="178255"/>
                  <a:pt x="76587" y="178417"/>
                </a:cubicBezTo>
                <a:cubicBezTo>
                  <a:pt x="76600" y="178418"/>
                  <a:pt x="76613" y="178419"/>
                  <a:pt x="76627" y="178419"/>
                </a:cubicBezTo>
                <a:cubicBezTo>
                  <a:pt x="76774" y="178419"/>
                  <a:pt x="76895" y="178307"/>
                  <a:pt x="76906" y="178161"/>
                </a:cubicBezTo>
                <a:cubicBezTo>
                  <a:pt x="76916" y="178015"/>
                  <a:pt x="76811" y="177886"/>
                  <a:pt x="76667" y="177864"/>
                </a:cubicBezTo>
                <a:cubicBezTo>
                  <a:pt x="75565" y="177703"/>
                  <a:pt x="74457" y="177520"/>
                  <a:pt x="73376" y="177320"/>
                </a:cubicBezTo>
                <a:cubicBezTo>
                  <a:pt x="73358" y="177316"/>
                  <a:pt x="73340" y="177314"/>
                  <a:pt x="73322" y="177314"/>
                </a:cubicBezTo>
                <a:close/>
                <a:moveTo>
                  <a:pt x="97768" y="178448"/>
                </a:moveTo>
                <a:cubicBezTo>
                  <a:pt x="97758" y="178448"/>
                  <a:pt x="97747" y="178449"/>
                  <a:pt x="97737" y="178450"/>
                </a:cubicBezTo>
                <a:cubicBezTo>
                  <a:pt x="96635" y="178548"/>
                  <a:pt x="95516" y="178627"/>
                  <a:pt x="94410" y="178685"/>
                </a:cubicBezTo>
                <a:cubicBezTo>
                  <a:pt x="94260" y="178693"/>
                  <a:pt x="94143" y="178820"/>
                  <a:pt x="94147" y="178972"/>
                </a:cubicBezTo>
                <a:cubicBezTo>
                  <a:pt x="94150" y="179122"/>
                  <a:pt x="94274" y="179242"/>
                  <a:pt x="94425" y="179243"/>
                </a:cubicBezTo>
                <a:cubicBezTo>
                  <a:pt x="94430" y="179243"/>
                  <a:pt x="94435" y="179243"/>
                  <a:pt x="94439" y="179242"/>
                </a:cubicBezTo>
                <a:cubicBezTo>
                  <a:pt x="95552" y="179185"/>
                  <a:pt x="96678" y="179104"/>
                  <a:pt x="97788" y="179005"/>
                </a:cubicBezTo>
                <a:cubicBezTo>
                  <a:pt x="97943" y="178994"/>
                  <a:pt x="98059" y="178857"/>
                  <a:pt x="98045" y="178701"/>
                </a:cubicBezTo>
                <a:cubicBezTo>
                  <a:pt x="98032" y="178557"/>
                  <a:pt x="97911" y="178448"/>
                  <a:pt x="97768" y="178448"/>
                </a:cubicBezTo>
                <a:close/>
                <a:moveTo>
                  <a:pt x="83838" y="178621"/>
                </a:moveTo>
                <a:cubicBezTo>
                  <a:pt x="83700" y="178621"/>
                  <a:pt x="83566" y="178732"/>
                  <a:pt x="83555" y="178881"/>
                </a:cubicBezTo>
                <a:cubicBezTo>
                  <a:pt x="83546" y="179035"/>
                  <a:pt x="83663" y="179167"/>
                  <a:pt x="83816" y="179178"/>
                </a:cubicBezTo>
                <a:cubicBezTo>
                  <a:pt x="84922" y="179249"/>
                  <a:pt x="86050" y="179301"/>
                  <a:pt x="87169" y="179332"/>
                </a:cubicBezTo>
                <a:lnTo>
                  <a:pt x="87177" y="179332"/>
                </a:lnTo>
                <a:cubicBezTo>
                  <a:pt x="87328" y="179332"/>
                  <a:pt x="87452" y="179208"/>
                  <a:pt x="87454" y="179057"/>
                </a:cubicBezTo>
                <a:cubicBezTo>
                  <a:pt x="87456" y="178904"/>
                  <a:pt x="87336" y="178778"/>
                  <a:pt x="87184" y="178774"/>
                </a:cubicBezTo>
                <a:cubicBezTo>
                  <a:pt x="86073" y="178743"/>
                  <a:pt x="84952" y="178692"/>
                  <a:pt x="83852" y="178621"/>
                </a:cubicBezTo>
                <a:cubicBezTo>
                  <a:pt x="83848" y="178621"/>
                  <a:pt x="83843" y="178621"/>
                  <a:pt x="83838" y="1786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78"/>
          <p:cNvSpPr/>
          <p:nvPr/>
        </p:nvSpPr>
        <p:spPr>
          <a:xfrm>
            <a:off x="6656788" y="-520736"/>
            <a:ext cx="6186115" cy="6184964"/>
          </a:xfrm>
          <a:custGeom>
            <a:rect b="b" l="l" r="r" t="t"/>
            <a:pathLst>
              <a:path extrusionOk="0" h="209500" w="209539">
                <a:moveTo>
                  <a:pt x="102760" y="0"/>
                </a:moveTo>
                <a:cubicBezTo>
                  <a:pt x="101644" y="22"/>
                  <a:pt x="100518" y="61"/>
                  <a:pt x="99410" y="116"/>
                </a:cubicBezTo>
                <a:cubicBezTo>
                  <a:pt x="99260" y="126"/>
                  <a:pt x="99143" y="252"/>
                  <a:pt x="99147" y="403"/>
                </a:cubicBezTo>
                <a:cubicBezTo>
                  <a:pt x="99150" y="553"/>
                  <a:pt x="99274" y="674"/>
                  <a:pt x="99424" y="674"/>
                </a:cubicBezTo>
                <a:lnTo>
                  <a:pt x="99438" y="674"/>
                </a:lnTo>
                <a:cubicBezTo>
                  <a:pt x="100540" y="619"/>
                  <a:pt x="101662" y="580"/>
                  <a:pt x="102772" y="559"/>
                </a:cubicBezTo>
                <a:cubicBezTo>
                  <a:pt x="102923" y="554"/>
                  <a:pt x="103043" y="429"/>
                  <a:pt x="103042" y="277"/>
                </a:cubicBezTo>
                <a:cubicBezTo>
                  <a:pt x="103041" y="125"/>
                  <a:pt x="102919" y="2"/>
                  <a:pt x="102766" y="0"/>
                </a:cubicBezTo>
                <a:close/>
                <a:moveTo>
                  <a:pt x="109989" y="109"/>
                </a:moveTo>
                <a:cubicBezTo>
                  <a:pt x="109858" y="109"/>
                  <a:pt x="109736" y="234"/>
                  <a:pt x="109729" y="376"/>
                </a:cubicBezTo>
                <a:cubicBezTo>
                  <a:pt x="109721" y="530"/>
                  <a:pt x="109840" y="662"/>
                  <a:pt x="109994" y="669"/>
                </a:cubicBezTo>
                <a:cubicBezTo>
                  <a:pt x="111107" y="723"/>
                  <a:pt x="112228" y="797"/>
                  <a:pt x="113320" y="886"/>
                </a:cubicBezTo>
                <a:cubicBezTo>
                  <a:pt x="113328" y="888"/>
                  <a:pt x="113336" y="888"/>
                  <a:pt x="113343" y="888"/>
                </a:cubicBezTo>
                <a:cubicBezTo>
                  <a:pt x="113494" y="886"/>
                  <a:pt x="113615" y="769"/>
                  <a:pt x="113622" y="620"/>
                </a:cubicBezTo>
                <a:cubicBezTo>
                  <a:pt x="113628" y="471"/>
                  <a:pt x="113515" y="342"/>
                  <a:pt x="113367" y="330"/>
                </a:cubicBezTo>
                <a:cubicBezTo>
                  <a:pt x="112266" y="240"/>
                  <a:pt x="111142" y="167"/>
                  <a:pt x="110020" y="112"/>
                </a:cubicBezTo>
                <a:cubicBezTo>
                  <a:pt x="110010" y="110"/>
                  <a:pt x="109999" y="109"/>
                  <a:pt x="109989" y="109"/>
                </a:cubicBezTo>
                <a:close/>
                <a:moveTo>
                  <a:pt x="92219" y="728"/>
                </a:moveTo>
                <a:cubicBezTo>
                  <a:pt x="92205" y="728"/>
                  <a:pt x="92191" y="729"/>
                  <a:pt x="92177" y="731"/>
                </a:cubicBezTo>
                <a:cubicBezTo>
                  <a:pt x="91075" y="863"/>
                  <a:pt x="89957" y="1016"/>
                  <a:pt x="88855" y="1183"/>
                </a:cubicBezTo>
                <a:cubicBezTo>
                  <a:pt x="88712" y="1206"/>
                  <a:pt x="88609" y="1335"/>
                  <a:pt x="88620" y="1479"/>
                </a:cubicBezTo>
                <a:cubicBezTo>
                  <a:pt x="88630" y="1625"/>
                  <a:pt x="88751" y="1738"/>
                  <a:pt x="88897" y="1738"/>
                </a:cubicBezTo>
                <a:cubicBezTo>
                  <a:pt x="88911" y="1738"/>
                  <a:pt x="88925" y="1737"/>
                  <a:pt x="88939" y="1736"/>
                </a:cubicBezTo>
                <a:cubicBezTo>
                  <a:pt x="90036" y="1569"/>
                  <a:pt x="91147" y="1416"/>
                  <a:pt x="92243" y="1286"/>
                </a:cubicBezTo>
                <a:cubicBezTo>
                  <a:pt x="92396" y="1267"/>
                  <a:pt x="92505" y="1129"/>
                  <a:pt x="92487" y="975"/>
                </a:cubicBezTo>
                <a:cubicBezTo>
                  <a:pt x="92470" y="837"/>
                  <a:pt x="92352" y="728"/>
                  <a:pt x="92219" y="728"/>
                </a:cubicBezTo>
                <a:close/>
                <a:moveTo>
                  <a:pt x="120539" y="1164"/>
                </a:moveTo>
                <a:cubicBezTo>
                  <a:pt x="120403" y="1164"/>
                  <a:pt x="120285" y="1264"/>
                  <a:pt x="120265" y="1401"/>
                </a:cubicBezTo>
                <a:cubicBezTo>
                  <a:pt x="120241" y="1552"/>
                  <a:pt x="120344" y="1692"/>
                  <a:pt x="120494" y="1718"/>
                </a:cubicBezTo>
                <a:cubicBezTo>
                  <a:pt x="121575" y="1882"/>
                  <a:pt x="122682" y="2068"/>
                  <a:pt x="123783" y="2270"/>
                </a:cubicBezTo>
                <a:cubicBezTo>
                  <a:pt x="123800" y="2273"/>
                  <a:pt x="123816" y="2274"/>
                  <a:pt x="123834" y="2274"/>
                </a:cubicBezTo>
                <a:cubicBezTo>
                  <a:pt x="123977" y="2271"/>
                  <a:pt x="124096" y="2162"/>
                  <a:pt x="124108" y="2019"/>
                </a:cubicBezTo>
                <a:cubicBezTo>
                  <a:pt x="124121" y="1876"/>
                  <a:pt x="124023" y="1747"/>
                  <a:pt x="123882" y="1720"/>
                </a:cubicBezTo>
                <a:cubicBezTo>
                  <a:pt x="122776" y="1518"/>
                  <a:pt x="121664" y="1331"/>
                  <a:pt x="120578" y="1167"/>
                </a:cubicBezTo>
                <a:cubicBezTo>
                  <a:pt x="120565" y="1165"/>
                  <a:pt x="120552" y="1164"/>
                  <a:pt x="120539" y="1164"/>
                </a:cubicBezTo>
                <a:close/>
                <a:moveTo>
                  <a:pt x="81778" y="2519"/>
                </a:moveTo>
                <a:cubicBezTo>
                  <a:pt x="81759" y="2519"/>
                  <a:pt x="81740" y="2521"/>
                  <a:pt x="81721" y="2525"/>
                </a:cubicBezTo>
                <a:cubicBezTo>
                  <a:pt x="80631" y="2770"/>
                  <a:pt x="79535" y="3034"/>
                  <a:pt x="78461" y="3312"/>
                </a:cubicBezTo>
                <a:cubicBezTo>
                  <a:pt x="78326" y="3346"/>
                  <a:pt x="78237" y="3478"/>
                  <a:pt x="78255" y="3617"/>
                </a:cubicBezTo>
                <a:cubicBezTo>
                  <a:pt x="78273" y="3756"/>
                  <a:pt x="78392" y="3861"/>
                  <a:pt x="78531" y="3861"/>
                </a:cubicBezTo>
                <a:lnTo>
                  <a:pt x="78531" y="3860"/>
                </a:lnTo>
                <a:cubicBezTo>
                  <a:pt x="78535" y="3860"/>
                  <a:pt x="78539" y="3860"/>
                  <a:pt x="78543" y="3860"/>
                </a:cubicBezTo>
                <a:cubicBezTo>
                  <a:pt x="78563" y="3860"/>
                  <a:pt x="78583" y="3858"/>
                  <a:pt x="78601" y="3853"/>
                </a:cubicBezTo>
                <a:cubicBezTo>
                  <a:pt x="79669" y="3577"/>
                  <a:pt x="80760" y="3314"/>
                  <a:pt x="81842" y="3070"/>
                </a:cubicBezTo>
                <a:cubicBezTo>
                  <a:pt x="81991" y="3035"/>
                  <a:pt x="82084" y="2888"/>
                  <a:pt x="82050" y="2738"/>
                </a:cubicBezTo>
                <a:cubicBezTo>
                  <a:pt x="82021" y="2609"/>
                  <a:pt x="81906" y="2519"/>
                  <a:pt x="81778" y="2519"/>
                </a:cubicBezTo>
                <a:close/>
                <a:moveTo>
                  <a:pt x="130904" y="3276"/>
                </a:moveTo>
                <a:cubicBezTo>
                  <a:pt x="130780" y="3276"/>
                  <a:pt x="130667" y="3359"/>
                  <a:pt x="130634" y="3486"/>
                </a:cubicBezTo>
                <a:cubicBezTo>
                  <a:pt x="130595" y="3635"/>
                  <a:pt x="130685" y="3787"/>
                  <a:pt x="130835" y="3825"/>
                </a:cubicBezTo>
                <a:cubicBezTo>
                  <a:pt x="131904" y="4101"/>
                  <a:pt x="132986" y="4398"/>
                  <a:pt x="134050" y="4708"/>
                </a:cubicBezTo>
                <a:cubicBezTo>
                  <a:pt x="134076" y="4716"/>
                  <a:pt x="134101" y="4720"/>
                  <a:pt x="134128" y="4720"/>
                </a:cubicBezTo>
                <a:cubicBezTo>
                  <a:pt x="134267" y="4720"/>
                  <a:pt x="134384" y="4617"/>
                  <a:pt x="134404" y="4481"/>
                </a:cubicBezTo>
                <a:cubicBezTo>
                  <a:pt x="134424" y="4344"/>
                  <a:pt x="134340" y="4212"/>
                  <a:pt x="134206" y="4173"/>
                </a:cubicBezTo>
                <a:cubicBezTo>
                  <a:pt x="133137" y="3861"/>
                  <a:pt x="132050" y="3562"/>
                  <a:pt x="130974" y="3285"/>
                </a:cubicBezTo>
                <a:cubicBezTo>
                  <a:pt x="130950" y="3279"/>
                  <a:pt x="130927" y="3276"/>
                  <a:pt x="130904" y="3276"/>
                </a:cubicBezTo>
                <a:close/>
                <a:moveTo>
                  <a:pt x="71591" y="5359"/>
                </a:moveTo>
                <a:cubicBezTo>
                  <a:pt x="71561" y="5359"/>
                  <a:pt x="71530" y="5364"/>
                  <a:pt x="71500" y="5374"/>
                </a:cubicBezTo>
                <a:cubicBezTo>
                  <a:pt x="70441" y="5728"/>
                  <a:pt x="69376" y="6105"/>
                  <a:pt x="68338" y="6489"/>
                </a:cubicBezTo>
                <a:cubicBezTo>
                  <a:pt x="68212" y="6536"/>
                  <a:pt x="68137" y="6667"/>
                  <a:pt x="68161" y="6800"/>
                </a:cubicBezTo>
                <a:cubicBezTo>
                  <a:pt x="68185" y="6933"/>
                  <a:pt x="68301" y="7030"/>
                  <a:pt x="68436" y="7030"/>
                </a:cubicBezTo>
                <a:cubicBezTo>
                  <a:pt x="68469" y="7030"/>
                  <a:pt x="68501" y="7024"/>
                  <a:pt x="68533" y="7012"/>
                </a:cubicBezTo>
                <a:cubicBezTo>
                  <a:pt x="69566" y="6630"/>
                  <a:pt x="70622" y="6256"/>
                  <a:pt x="71677" y="5904"/>
                </a:cubicBezTo>
                <a:cubicBezTo>
                  <a:pt x="71824" y="5857"/>
                  <a:pt x="71905" y="5697"/>
                  <a:pt x="71855" y="5550"/>
                </a:cubicBezTo>
                <a:cubicBezTo>
                  <a:pt x="71816" y="5433"/>
                  <a:pt x="71707" y="5359"/>
                  <a:pt x="71591" y="5359"/>
                </a:cubicBezTo>
                <a:close/>
                <a:moveTo>
                  <a:pt x="141003" y="6435"/>
                </a:moveTo>
                <a:cubicBezTo>
                  <a:pt x="140890" y="6435"/>
                  <a:pt x="140783" y="6504"/>
                  <a:pt x="140742" y="6617"/>
                </a:cubicBezTo>
                <a:cubicBezTo>
                  <a:pt x="140688" y="6762"/>
                  <a:pt x="140763" y="6922"/>
                  <a:pt x="140907" y="6976"/>
                </a:cubicBezTo>
                <a:cubicBezTo>
                  <a:pt x="141953" y="7363"/>
                  <a:pt x="143001" y="7769"/>
                  <a:pt x="144024" y="8185"/>
                </a:cubicBezTo>
                <a:cubicBezTo>
                  <a:pt x="144058" y="8199"/>
                  <a:pt x="144093" y="8206"/>
                  <a:pt x="144129" y="8206"/>
                </a:cubicBezTo>
                <a:cubicBezTo>
                  <a:pt x="144263" y="8206"/>
                  <a:pt x="144377" y="8112"/>
                  <a:pt x="144403" y="7981"/>
                </a:cubicBezTo>
                <a:cubicBezTo>
                  <a:pt x="144428" y="7850"/>
                  <a:pt x="144358" y="7719"/>
                  <a:pt x="144235" y="7669"/>
                </a:cubicBezTo>
                <a:cubicBezTo>
                  <a:pt x="143206" y="7251"/>
                  <a:pt x="142152" y="6841"/>
                  <a:pt x="141102" y="6453"/>
                </a:cubicBezTo>
                <a:cubicBezTo>
                  <a:pt x="141069" y="6441"/>
                  <a:pt x="141036" y="6435"/>
                  <a:pt x="141003" y="6435"/>
                </a:cubicBezTo>
                <a:close/>
                <a:moveTo>
                  <a:pt x="61745" y="9222"/>
                </a:moveTo>
                <a:cubicBezTo>
                  <a:pt x="61707" y="9222"/>
                  <a:pt x="61668" y="9230"/>
                  <a:pt x="61630" y="9247"/>
                </a:cubicBezTo>
                <a:cubicBezTo>
                  <a:pt x="60629" y="9700"/>
                  <a:pt x="59610" y="10180"/>
                  <a:pt x="58608" y="10674"/>
                </a:cubicBezTo>
                <a:cubicBezTo>
                  <a:pt x="58491" y="10731"/>
                  <a:pt x="58429" y="10861"/>
                  <a:pt x="58459" y="10988"/>
                </a:cubicBezTo>
                <a:cubicBezTo>
                  <a:pt x="58489" y="11113"/>
                  <a:pt x="58601" y="11203"/>
                  <a:pt x="58730" y="11203"/>
                </a:cubicBezTo>
                <a:cubicBezTo>
                  <a:pt x="58773" y="11203"/>
                  <a:pt x="58815" y="11194"/>
                  <a:pt x="58853" y="11175"/>
                </a:cubicBezTo>
                <a:cubicBezTo>
                  <a:pt x="59852" y="10683"/>
                  <a:pt x="60864" y="10207"/>
                  <a:pt x="61861" y="9756"/>
                </a:cubicBezTo>
                <a:cubicBezTo>
                  <a:pt x="62002" y="9693"/>
                  <a:pt x="62064" y="9527"/>
                  <a:pt x="62001" y="9387"/>
                </a:cubicBezTo>
                <a:cubicBezTo>
                  <a:pt x="61954" y="9284"/>
                  <a:pt x="61852" y="9222"/>
                  <a:pt x="61745" y="9222"/>
                </a:cubicBezTo>
                <a:close/>
                <a:moveTo>
                  <a:pt x="150746" y="10614"/>
                </a:moveTo>
                <a:cubicBezTo>
                  <a:pt x="150642" y="10614"/>
                  <a:pt x="150543" y="10671"/>
                  <a:pt x="150494" y="10770"/>
                </a:cubicBezTo>
                <a:cubicBezTo>
                  <a:pt x="150426" y="10908"/>
                  <a:pt x="150483" y="11076"/>
                  <a:pt x="150621" y="11144"/>
                </a:cubicBezTo>
                <a:cubicBezTo>
                  <a:pt x="151623" y="11635"/>
                  <a:pt x="152624" y="12146"/>
                  <a:pt x="153596" y="12664"/>
                </a:cubicBezTo>
                <a:cubicBezTo>
                  <a:pt x="153637" y="12685"/>
                  <a:pt x="153681" y="12696"/>
                  <a:pt x="153728" y="12696"/>
                </a:cubicBezTo>
                <a:lnTo>
                  <a:pt x="153727" y="12696"/>
                </a:lnTo>
                <a:cubicBezTo>
                  <a:pt x="153728" y="12696"/>
                  <a:pt x="153728" y="12696"/>
                  <a:pt x="153729" y="12696"/>
                </a:cubicBezTo>
                <a:cubicBezTo>
                  <a:pt x="153856" y="12696"/>
                  <a:pt x="153967" y="12609"/>
                  <a:pt x="153998" y="12485"/>
                </a:cubicBezTo>
                <a:cubicBezTo>
                  <a:pt x="154028" y="12361"/>
                  <a:pt x="153971" y="12232"/>
                  <a:pt x="153858" y="12171"/>
                </a:cubicBezTo>
                <a:cubicBezTo>
                  <a:pt x="152880" y="11650"/>
                  <a:pt x="151874" y="11137"/>
                  <a:pt x="150868" y="10643"/>
                </a:cubicBezTo>
                <a:cubicBezTo>
                  <a:pt x="150829" y="10623"/>
                  <a:pt x="150787" y="10614"/>
                  <a:pt x="150746" y="10614"/>
                </a:cubicBezTo>
                <a:close/>
                <a:moveTo>
                  <a:pt x="52353" y="14059"/>
                </a:moveTo>
                <a:cubicBezTo>
                  <a:pt x="52304" y="14059"/>
                  <a:pt x="52255" y="14072"/>
                  <a:pt x="52211" y="14099"/>
                </a:cubicBezTo>
                <a:cubicBezTo>
                  <a:pt x="51247" y="14659"/>
                  <a:pt x="50283" y="15240"/>
                  <a:pt x="49345" y="15826"/>
                </a:cubicBezTo>
                <a:cubicBezTo>
                  <a:pt x="49239" y="15892"/>
                  <a:pt x="49190" y="16021"/>
                  <a:pt x="49225" y="16141"/>
                </a:cubicBezTo>
                <a:cubicBezTo>
                  <a:pt x="49259" y="16259"/>
                  <a:pt x="49368" y="16342"/>
                  <a:pt x="49493" y="16342"/>
                </a:cubicBezTo>
                <a:lnTo>
                  <a:pt x="49493" y="16341"/>
                </a:lnTo>
                <a:cubicBezTo>
                  <a:pt x="49495" y="16341"/>
                  <a:pt x="49497" y="16341"/>
                  <a:pt x="49499" y="16341"/>
                </a:cubicBezTo>
                <a:cubicBezTo>
                  <a:pt x="49549" y="16341"/>
                  <a:pt x="49598" y="16326"/>
                  <a:pt x="49640" y="16300"/>
                </a:cubicBezTo>
                <a:cubicBezTo>
                  <a:pt x="50573" y="15718"/>
                  <a:pt x="51533" y="15139"/>
                  <a:pt x="52490" y="14582"/>
                </a:cubicBezTo>
                <a:cubicBezTo>
                  <a:pt x="52626" y="14505"/>
                  <a:pt x="52673" y="14333"/>
                  <a:pt x="52595" y="14199"/>
                </a:cubicBezTo>
                <a:cubicBezTo>
                  <a:pt x="52543" y="14109"/>
                  <a:pt x="52449" y="14059"/>
                  <a:pt x="52353" y="14059"/>
                </a:cubicBezTo>
                <a:close/>
                <a:moveTo>
                  <a:pt x="160006" y="15759"/>
                </a:moveTo>
                <a:cubicBezTo>
                  <a:pt x="159913" y="15759"/>
                  <a:pt x="159823" y="15806"/>
                  <a:pt x="159770" y="15890"/>
                </a:cubicBezTo>
                <a:cubicBezTo>
                  <a:pt x="159688" y="16021"/>
                  <a:pt x="159728" y="16193"/>
                  <a:pt x="159858" y="16275"/>
                </a:cubicBezTo>
                <a:cubicBezTo>
                  <a:pt x="160796" y="16859"/>
                  <a:pt x="161739" y="17470"/>
                  <a:pt x="162662" y="18087"/>
                </a:cubicBezTo>
                <a:cubicBezTo>
                  <a:pt x="162708" y="18117"/>
                  <a:pt x="162762" y="18134"/>
                  <a:pt x="162817" y="18134"/>
                </a:cubicBezTo>
                <a:cubicBezTo>
                  <a:pt x="162940" y="18134"/>
                  <a:pt x="163049" y="18053"/>
                  <a:pt x="163085" y="17936"/>
                </a:cubicBezTo>
                <a:cubicBezTo>
                  <a:pt x="163120" y="17818"/>
                  <a:pt x="163074" y="17691"/>
                  <a:pt x="162973" y="17622"/>
                </a:cubicBezTo>
                <a:cubicBezTo>
                  <a:pt x="162045" y="17003"/>
                  <a:pt x="161096" y="16390"/>
                  <a:pt x="160154" y="15802"/>
                </a:cubicBezTo>
                <a:cubicBezTo>
                  <a:pt x="160108" y="15773"/>
                  <a:pt x="160057" y="15759"/>
                  <a:pt x="160006" y="15759"/>
                </a:cubicBezTo>
                <a:close/>
                <a:moveTo>
                  <a:pt x="43488" y="19829"/>
                </a:moveTo>
                <a:cubicBezTo>
                  <a:pt x="43432" y="19829"/>
                  <a:pt x="43375" y="19846"/>
                  <a:pt x="43326" y="19882"/>
                </a:cubicBezTo>
                <a:cubicBezTo>
                  <a:pt x="42428" y="20533"/>
                  <a:pt x="41526" y="21209"/>
                  <a:pt x="40647" y="21891"/>
                </a:cubicBezTo>
                <a:cubicBezTo>
                  <a:pt x="40436" y="22054"/>
                  <a:pt x="40551" y="22391"/>
                  <a:pt x="40818" y="22391"/>
                </a:cubicBezTo>
                <a:cubicBezTo>
                  <a:pt x="40879" y="22391"/>
                  <a:pt x="40940" y="22370"/>
                  <a:pt x="40989" y="22331"/>
                </a:cubicBezTo>
                <a:cubicBezTo>
                  <a:pt x="41863" y="21654"/>
                  <a:pt x="42761" y="20981"/>
                  <a:pt x="43653" y="20334"/>
                </a:cubicBezTo>
                <a:cubicBezTo>
                  <a:pt x="43777" y="20243"/>
                  <a:pt x="43804" y="20069"/>
                  <a:pt x="43713" y="19945"/>
                </a:cubicBezTo>
                <a:cubicBezTo>
                  <a:pt x="43659" y="19869"/>
                  <a:pt x="43574" y="19829"/>
                  <a:pt x="43488" y="19829"/>
                </a:cubicBezTo>
                <a:close/>
                <a:moveTo>
                  <a:pt x="168695" y="21812"/>
                </a:moveTo>
                <a:cubicBezTo>
                  <a:pt x="168612" y="21812"/>
                  <a:pt x="168529" y="21849"/>
                  <a:pt x="168474" y="21920"/>
                </a:cubicBezTo>
                <a:cubicBezTo>
                  <a:pt x="168380" y="22041"/>
                  <a:pt x="168402" y="22217"/>
                  <a:pt x="168524" y="22312"/>
                </a:cubicBezTo>
                <a:cubicBezTo>
                  <a:pt x="169398" y="22988"/>
                  <a:pt x="170275" y="23690"/>
                  <a:pt x="171129" y="24395"/>
                </a:cubicBezTo>
                <a:cubicBezTo>
                  <a:pt x="171179" y="24437"/>
                  <a:pt x="171242" y="24460"/>
                  <a:pt x="171307" y="24460"/>
                </a:cubicBezTo>
                <a:cubicBezTo>
                  <a:pt x="171569" y="24460"/>
                  <a:pt x="171687" y="24132"/>
                  <a:pt x="171484" y="23966"/>
                </a:cubicBezTo>
                <a:cubicBezTo>
                  <a:pt x="170626" y="23256"/>
                  <a:pt x="169745" y="22550"/>
                  <a:pt x="168866" y="21870"/>
                </a:cubicBezTo>
                <a:cubicBezTo>
                  <a:pt x="168815" y="21831"/>
                  <a:pt x="168755" y="21812"/>
                  <a:pt x="168695" y="21812"/>
                </a:cubicBezTo>
                <a:close/>
                <a:moveTo>
                  <a:pt x="35247" y="26464"/>
                </a:moveTo>
                <a:cubicBezTo>
                  <a:pt x="35182" y="26464"/>
                  <a:pt x="35117" y="26486"/>
                  <a:pt x="35064" y="26533"/>
                </a:cubicBezTo>
                <a:cubicBezTo>
                  <a:pt x="34236" y="27272"/>
                  <a:pt x="33406" y="28035"/>
                  <a:pt x="32599" y="28802"/>
                </a:cubicBezTo>
                <a:cubicBezTo>
                  <a:pt x="32416" y="28975"/>
                  <a:pt x="32539" y="29283"/>
                  <a:pt x="32790" y="29283"/>
                </a:cubicBezTo>
                <a:cubicBezTo>
                  <a:pt x="32790" y="29283"/>
                  <a:pt x="32791" y="29283"/>
                  <a:pt x="32791" y="29283"/>
                </a:cubicBezTo>
                <a:cubicBezTo>
                  <a:pt x="32863" y="29283"/>
                  <a:pt x="32932" y="29256"/>
                  <a:pt x="32985" y="29206"/>
                </a:cubicBezTo>
                <a:cubicBezTo>
                  <a:pt x="33786" y="28444"/>
                  <a:pt x="34611" y="27685"/>
                  <a:pt x="35436" y="26949"/>
                </a:cubicBezTo>
                <a:cubicBezTo>
                  <a:pt x="35548" y="26846"/>
                  <a:pt x="35558" y="26671"/>
                  <a:pt x="35456" y="26557"/>
                </a:cubicBezTo>
                <a:cubicBezTo>
                  <a:pt x="35401" y="26495"/>
                  <a:pt x="35324" y="26464"/>
                  <a:pt x="35247" y="26464"/>
                </a:cubicBezTo>
                <a:close/>
                <a:moveTo>
                  <a:pt x="176726" y="28706"/>
                </a:moveTo>
                <a:cubicBezTo>
                  <a:pt x="176652" y="28706"/>
                  <a:pt x="176579" y="28735"/>
                  <a:pt x="176524" y="28793"/>
                </a:cubicBezTo>
                <a:cubicBezTo>
                  <a:pt x="176417" y="28906"/>
                  <a:pt x="176423" y="29084"/>
                  <a:pt x="176537" y="29190"/>
                </a:cubicBezTo>
                <a:cubicBezTo>
                  <a:pt x="177339" y="29952"/>
                  <a:pt x="178140" y="30738"/>
                  <a:pt x="178917" y="31524"/>
                </a:cubicBezTo>
                <a:cubicBezTo>
                  <a:pt x="178969" y="31578"/>
                  <a:pt x="179040" y="31607"/>
                  <a:pt x="179115" y="31607"/>
                </a:cubicBezTo>
                <a:cubicBezTo>
                  <a:pt x="179363" y="31607"/>
                  <a:pt x="179488" y="31309"/>
                  <a:pt x="179314" y="31131"/>
                </a:cubicBezTo>
                <a:cubicBezTo>
                  <a:pt x="178532" y="30341"/>
                  <a:pt x="177727" y="29552"/>
                  <a:pt x="176921" y="28786"/>
                </a:cubicBezTo>
                <a:cubicBezTo>
                  <a:pt x="176867" y="28732"/>
                  <a:pt x="176796" y="28706"/>
                  <a:pt x="176726" y="28706"/>
                </a:cubicBezTo>
                <a:close/>
                <a:moveTo>
                  <a:pt x="27717" y="33894"/>
                </a:moveTo>
                <a:cubicBezTo>
                  <a:pt x="27641" y="33894"/>
                  <a:pt x="27566" y="33924"/>
                  <a:pt x="27511" y="33984"/>
                </a:cubicBezTo>
                <a:cubicBezTo>
                  <a:pt x="26760" y="34804"/>
                  <a:pt x="26011" y="35647"/>
                  <a:pt x="25285" y="36492"/>
                </a:cubicBezTo>
                <a:cubicBezTo>
                  <a:pt x="25129" y="36672"/>
                  <a:pt x="25258" y="36953"/>
                  <a:pt x="25497" y="36953"/>
                </a:cubicBezTo>
                <a:cubicBezTo>
                  <a:pt x="25578" y="36953"/>
                  <a:pt x="25656" y="36918"/>
                  <a:pt x="25709" y="36855"/>
                </a:cubicBezTo>
                <a:cubicBezTo>
                  <a:pt x="26430" y="36017"/>
                  <a:pt x="27175" y="35177"/>
                  <a:pt x="27922" y="34361"/>
                </a:cubicBezTo>
                <a:cubicBezTo>
                  <a:pt x="28026" y="34247"/>
                  <a:pt x="28018" y="34071"/>
                  <a:pt x="27905" y="33968"/>
                </a:cubicBezTo>
                <a:cubicBezTo>
                  <a:pt x="27852" y="33918"/>
                  <a:pt x="27784" y="33894"/>
                  <a:pt x="27717" y="33894"/>
                </a:cubicBezTo>
                <a:close/>
                <a:moveTo>
                  <a:pt x="184030" y="36382"/>
                </a:moveTo>
                <a:cubicBezTo>
                  <a:pt x="183966" y="36382"/>
                  <a:pt x="183901" y="36404"/>
                  <a:pt x="183848" y="36450"/>
                </a:cubicBezTo>
                <a:cubicBezTo>
                  <a:pt x="183734" y="36547"/>
                  <a:pt x="183719" y="36717"/>
                  <a:pt x="183812" y="36834"/>
                </a:cubicBezTo>
                <a:cubicBezTo>
                  <a:pt x="184531" y="37669"/>
                  <a:pt x="185247" y="38531"/>
                  <a:pt x="185944" y="39395"/>
                </a:cubicBezTo>
                <a:cubicBezTo>
                  <a:pt x="185996" y="39460"/>
                  <a:pt x="186076" y="39498"/>
                  <a:pt x="186160" y="39498"/>
                </a:cubicBezTo>
                <a:cubicBezTo>
                  <a:pt x="186394" y="39498"/>
                  <a:pt x="186525" y="39227"/>
                  <a:pt x="186378" y="39045"/>
                </a:cubicBezTo>
                <a:cubicBezTo>
                  <a:pt x="185678" y="38176"/>
                  <a:pt x="184956" y="37311"/>
                  <a:pt x="184234" y="36470"/>
                </a:cubicBezTo>
                <a:cubicBezTo>
                  <a:pt x="184179" y="36412"/>
                  <a:pt x="184105" y="36382"/>
                  <a:pt x="184030" y="36382"/>
                </a:cubicBezTo>
                <a:close/>
                <a:moveTo>
                  <a:pt x="20965" y="42050"/>
                </a:moveTo>
                <a:cubicBezTo>
                  <a:pt x="20881" y="42050"/>
                  <a:pt x="20798" y="42088"/>
                  <a:pt x="20744" y="42160"/>
                </a:cubicBezTo>
                <a:cubicBezTo>
                  <a:pt x="20077" y="43053"/>
                  <a:pt x="19417" y="43967"/>
                  <a:pt x="18780" y="44881"/>
                </a:cubicBezTo>
                <a:cubicBezTo>
                  <a:pt x="18651" y="45065"/>
                  <a:pt x="18783" y="45319"/>
                  <a:pt x="19008" y="45319"/>
                </a:cubicBezTo>
                <a:cubicBezTo>
                  <a:pt x="19008" y="45319"/>
                  <a:pt x="19009" y="45319"/>
                  <a:pt x="19009" y="45319"/>
                </a:cubicBezTo>
                <a:lnTo>
                  <a:pt x="19009" y="45320"/>
                </a:lnTo>
                <a:cubicBezTo>
                  <a:pt x="19100" y="45320"/>
                  <a:pt x="19185" y="45274"/>
                  <a:pt x="19238" y="45200"/>
                </a:cubicBezTo>
                <a:cubicBezTo>
                  <a:pt x="19871" y="44292"/>
                  <a:pt x="20528" y="43382"/>
                  <a:pt x="21190" y="42494"/>
                </a:cubicBezTo>
                <a:cubicBezTo>
                  <a:pt x="21281" y="42371"/>
                  <a:pt x="21255" y="42197"/>
                  <a:pt x="21132" y="42106"/>
                </a:cubicBezTo>
                <a:cubicBezTo>
                  <a:pt x="21082" y="42068"/>
                  <a:pt x="21023" y="42050"/>
                  <a:pt x="20965" y="42050"/>
                </a:cubicBezTo>
                <a:close/>
                <a:moveTo>
                  <a:pt x="190510" y="44735"/>
                </a:moveTo>
                <a:cubicBezTo>
                  <a:pt x="190455" y="44735"/>
                  <a:pt x="190400" y="44751"/>
                  <a:pt x="190351" y="44785"/>
                </a:cubicBezTo>
                <a:cubicBezTo>
                  <a:pt x="190227" y="44873"/>
                  <a:pt x="190194" y="45043"/>
                  <a:pt x="190279" y="45170"/>
                </a:cubicBezTo>
                <a:cubicBezTo>
                  <a:pt x="190912" y="46075"/>
                  <a:pt x="191537" y="47004"/>
                  <a:pt x="192142" y="47930"/>
                </a:cubicBezTo>
                <a:cubicBezTo>
                  <a:pt x="192192" y="48008"/>
                  <a:pt x="192279" y="48056"/>
                  <a:pt x="192372" y="48056"/>
                </a:cubicBezTo>
                <a:cubicBezTo>
                  <a:pt x="192373" y="48056"/>
                  <a:pt x="192374" y="48056"/>
                  <a:pt x="192375" y="48056"/>
                </a:cubicBezTo>
                <a:lnTo>
                  <a:pt x="192375" y="48056"/>
                </a:lnTo>
                <a:cubicBezTo>
                  <a:pt x="192376" y="48056"/>
                  <a:pt x="192376" y="48056"/>
                  <a:pt x="192376" y="48056"/>
                </a:cubicBezTo>
                <a:cubicBezTo>
                  <a:pt x="192598" y="48056"/>
                  <a:pt x="192729" y="47810"/>
                  <a:pt x="192609" y="47625"/>
                </a:cubicBezTo>
                <a:cubicBezTo>
                  <a:pt x="192002" y="46694"/>
                  <a:pt x="191373" y="45760"/>
                  <a:pt x="190737" y="44850"/>
                </a:cubicBezTo>
                <a:cubicBezTo>
                  <a:pt x="190682" y="44775"/>
                  <a:pt x="190597" y="44735"/>
                  <a:pt x="190510" y="44735"/>
                </a:cubicBezTo>
                <a:close/>
                <a:moveTo>
                  <a:pt x="15072" y="50846"/>
                </a:moveTo>
                <a:cubicBezTo>
                  <a:pt x="14977" y="50846"/>
                  <a:pt x="14885" y="50894"/>
                  <a:pt x="14832" y="50981"/>
                </a:cubicBezTo>
                <a:cubicBezTo>
                  <a:pt x="14258" y="51939"/>
                  <a:pt x="13693" y="52918"/>
                  <a:pt x="13153" y="53888"/>
                </a:cubicBezTo>
                <a:cubicBezTo>
                  <a:pt x="13050" y="54074"/>
                  <a:pt x="13184" y="54303"/>
                  <a:pt x="13397" y="54303"/>
                </a:cubicBezTo>
                <a:cubicBezTo>
                  <a:pt x="13498" y="54303"/>
                  <a:pt x="13591" y="54248"/>
                  <a:pt x="13641" y="54159"/>
                </a:cubicBezTo>
                <a:cubicBezTo>
                  <a:pt x="14178" y="53194"/>
                  <a:pt x="14740" y="52221"/>
                  <a:pt x="15311" y="51268"/>
                </a:cubicBezTo>
                <a:cubicBezTo>
                  <a:pt x="15390" y="51136"/>
                  <a:pt x="15347" y="50964"/>
                  <a:pt x="15214" y="50885"/>
                </a:cubicBezTo>
                <a:cubicBezTo>
                  <a:pt x="15170" y="50858"/>
                  <a:pt x="15120" y="50846"/>
                  <a:pt x="15072" y="50846"/>
                </a:cubicBezTo>
                <a:close/>
                <a:moveTo>
                  <a:pt x="196115" y="53695"/>
                </a:moveTo>
                <a:cubicBezTo>
                  <a:pt x="196069" y="53695"/>
                  <a:pt x="196022" y="53707"/>
                  <a:pt x="195980" y="53731"/>
                </a:cubicBezTo>
                <a:cubicBezTo>
                  <a:pt x="195844" y="53805"/>
                  <a:pt x="195797" y="53975"/>
                  <a:pt x="195871" y="54109"/>
                </a:cubicBezTo>
                <a:cubicBezTo>
                  <a:pt x="196415" y="55087"/>
                  <a:pt x="196944" y="56073"/>
                  <a:pt x="197444" y="57041"/>
                </a:cubicBezTo>
                <a:cubicBezTo>
                  <a:pt x="197490" y="57134"/>
                  <a:pt x="197586" y="57193"/>
                  <a:pt x="197691" y="57193"/>
                </a:cubicBezTo>
                <a:cubicBezTo>
                  <a:pt x="197735" y="57193"/>
                  <a:pt x="197779" y="57182"/>
                  <a:pt x="197819" y="57161"/>
                </a:cubicBezTo>
                <a:cubicBezTo>
                  <a:pt x="197956" y="57091"/>
                  <a:pt x="198010" y="56924"/>
                  <a:pt x="197939" y="56786"/>
                </a:cubicBezTo>
                <a:cubicBezTo>
                  <a:pt x="197437" y="55812"/>
                  <a:pt x="196906" y="54820"/>
                  <a:pt x="196358" y="53838"/>
                </a:cubicBezTo>
                <a:cubicBezTo>
                  <a:pt x="196307" y="53747"/>
                  <a:pt x="196213" y="53695"/>
                  <a:pt x="196115" y="53695"/>
                </a:cubicBezTo>
                <a:close/>
                <a:moveTo>
                  <a:pt x="10095" y="60200"/>
                </a:moveTo>
                <a:cubicBezTo>
                  <a:pt x="9990" y="60200"/>
                  <a:pt x="9890" y="60259"/>
                  <a:pt x="9842" y="60360"/>
                </a:cubicBezTo>
                <a:cubicBezTo>
                  <a:pt x="9367" y="61375"/>
                  <a:pt x="8904" y="62405"/>
                  <a:pt x="8467" y="63424"/>
                </a:cubicBezTo>
                <a:cubicBezTo>
                  <a:pt x="8406" y="63566"/>
                  <a:pt x="8472" y="63729"/>
                  <a:pt x="8612" y="63791"/>
                </a:cubicBezTo>
                <a:cubicBezTo>
                  <a:pt x="8647" y="63806"/>
                  <a:pt x="8685" y="63813"/>
                  <a:pt x="8723" y="63813"/>
                </a:cubicBezTo>
                <a:cubicBezTo>
                  <a:pt x="8835" y="63813"/>
                  <a:pt x="8935" y="63747"/>
                  <a:pt x="8979" y="63644"/>
                </a:cubicBezTo>
                <a:cubicBezTo>
                  <a:pt x="9415" y="62632"/>
                  <a:pt x="9875" y="61606"/>
                  <a:pt x="10348" y="60596"/>
                </a:cubicBezTo>
                <a:cubicBezTo>
                  <a:pt x="10412" y="60456"/>
                  <a:pt x="10351" y="60291"/>
                  <a:pt x="10213" y="60227"/>
                </a:cubicBezTo>
                <a:cubicBezTo>
                  <a:pt x="10175" y="60209"/>
                  <a:pt x="10134" y="60200"/>
                  <a:pt x="10095" y="60200"/>
                </a:cubicBezTo>
                <a:close/>
                <a:moveTo>
                  <a:pt x="200779" y="63171"/>
                </a:moveTo>
                <a:cubicBezTo>
                  <a:pt x="200742" y="63171"/>
                  <a:pt x="200705" y="63178"/>
                  <a:pt x="200669" y="63194"/>
                </a:cubicBezTo>
                <a:cubicBezTo>
                  <a:pt x="200526" y="63255"/>
                  <a:pt x="200460" y="63423"/>
                  <a:pt x="200526" y="63565"/>
                </a:cubicBezTo>
                <a:cubicBezTo>
                  <a:pt x="200960" y="64575"/>
                  <a:pt x="201385" y="65609"/>
                  <a:pt x="201791" y="66638"/>
                </a:cubicBezTo>
                <a:cubicBezTo>
                  <a:pt x="201833" y="66745"/>
                  <a:pt x="201935" y="66815"/>
                  <a:pt x="202050" y="66815"/>
                </a:cubicBezTo>
                <a:cubicBezTo>
                  <a:pt x="202085" y="66815"/>
                  <a:pt x="202120" y="66809"/>
                  <a:pt x="202152" y="66796"/>
                </a:cubicBezTo>
                <a:cubicBezTo>
                  <a:pt x="202296" y="66740"/>
                  <a:pt x="202366" y="66577"/>
                  <a:pt x="202310" y="66434"/>
                </a:cubicBezTo>
                <a:cubicBezTo>
                  <a:pt x="201902" y="65400"/>
                  <a:pt x="201475" y="64360"/>
                  <a:pt x="201038" y="63345"/>
                </a:cubicBezTo>
                <a:cubicBezTo>
                  <a:pt x="200994" y="63237"/>
                  <a:pt x="200889" y="63171"/>
                  <a:pt x="200779" y="63171"/>
                </a:cubicBezTo>
                <a:close/>
                <a:moveTo>
                  <a:pt x="6094" y="70014"/>
                </a:moveTo>
                <a:cubicBezTo>
                  <a:pt x="5978" y="70014"/>
                  <a:pt x="5870" y="70086"/>
                  <a:pt x="5831" y="70201"/>
                </a:cubicBezTo>
                <a:cubicBezTo>
                  <a:pt x="5463" y="71254"/>
                  <a:pt x="5106" y="72328"/>
                  <a:pt x="4773" y="73394"/>
                </a:cubicBezTo>
                <a:cubicBezTo>
                  <a:pt x="4728" y="73540"/>
                  <a:pt x="4809" y="73697"/>
                  <a:pt x="4956" y="73743"/>
                </a:cubicBezTo>
                <a:cubicBezTo>
                  <a:pt x="4980" y="73750"/>
                  <a:pt x="5005" y="73755"/>
                  <a:pt x="5031" y="73755"/>
                </a:cubicBezTo>
                <a:cubicBezTo>
                  <a:pt x="5034" y="73755"/>
                  <a:pt x="5037" y="73755"/>
                  <a:pt x="5040" y="73755"/>
                </a:cubicBezTo>
                <a:cubicBezTo>
                  <a:pt x="5161" y="73755"/>
                  <a:pt x="5270" y="73677"/>
                  <a:pt x="5307" y="73560"/>
                </a:cubicBezTo>
                <a:cubicBezTo>
                  <a:pt x="5638" y="72500"/>
                  <a:pt x="5992" y="71432"/>
                  <a:pt x="6357" y="70385"/>
                </a:cubicBezTo>
                <a:cubicBezTo>
                  <a:pt x="6408" y="70239"/>
                  <a:pt x="6331" y="70081"/>
                  <a:pt x="6186" y="70030"/>
                </a:cubicBezTo>
                <a:cubicBezTo>
                  <a:pt x="6156" y="70019"/>
                  <a:pt x="6124" y="70014"/>
                  <a:pt x="6094" y="70014"/>
                </a:cubicBezTo>
                <a:close/>
                <a:moveTo>
                  <a:pt x="204464" y="73086"/>
                </a:moveTo>
                <a:cubicBezTo>
                  <a:pt x="204436" y="73086"/>
                  <a:pt x="204408" y="73090"/>
                  <a:pt x="204380" y="73099"/>
                </a:cubicBezTo>
                <a:cubicBezTo>
                  <a:pt x="204232" y="73144"/>
                  <a:pt x="204151" y="73302"/>
                  <a:pt x="204197" y="73448"/>
                </a:cubicBezTo>
                <a:cubicBezTo>
                  <a:pt x="204530" y="74507"/>
                  <a:pt x="204849" y="75582"/>
                  <a:pt x="205145" y="76645"/>
                </a:cubicBezTo>
                <a:cubicBezTo>
                  <a:pt x="205179" y="76765"/>
                  <a:pt x="205290" y="76848"/>
                  <a:pt x="205414" y="76848"/>
                </a:cubicBezTo>
                <a:cubicBezTo>
                  <a:pt x="205600" y="76847"/>
                  <a:pt x="205732" y="76671"/>
                  <a:pt x="205683" y="76493"/>
                </a:cubicBezTo>
                <a:cubicBezTo>
                  <a:pt x="205384" y="75426"/>
                  <a:pt x="205064" y="74345"/>
                  <a:pt x="204729" y="73281"/>
                </a:cubicBezTo>
                <a:cubicBezTo>
                  <a:pt x="204692" y="73162"/>
                  <a:pt x="204582" y="73086"/>
                  <a:pt x="204464" y="73086"/>
                </a:cubicBezTo>
                <a:close/>
                <a:moveTo>
                  <a:pt x="3113" y="80178"/>
                </a:moveTo>
                <a:cubicBezTo>
                  <a:pt x="2989" y="80178"/>
                  <a:pt x="2876" y="80266"/>
                  <a:pt x="2846" y="80393"/>
                </a:cubicBezTo>
                <a:cubicBezTo>
                  <a:pt x="2587" y="81482"/>
                  <a:pt x="2344" y="82584"/>
                  <a:pt x="2122" y="83666"/>
                </a:cubicBezTo>
                <a:cubicBezTo>
                  <a:pt x="2086" y="83839"/>
                  <a:pt x="2218" y="84001"/>
                  <a:pt x="2394" y="84001"/>
                </a:cubicBezTo>
                <a:cubicBezTo>
                  <a:pt x="2395" y="84001"/>
                  <a:pt x="2395" y="84001"/>
                  <a:pt x="2396" y="84001"/>
                </a:cubicBezTo>
                <a:cubicBezTo>
                  <a:pt x="2529" y="84001"/>
                  <a:pt x="2643" y="83907"/>
                  <a:pt x="2669" y="83778"/>
                </a:cubicBezTo>
                <a:cubicBezTo>
                  <a:pt x="2889" y="82702"/>
                  <a:pt x="3131" y="81605"/>
                  <a:pt x="3388" y="80522"/>
                </a:cubicBezTo>
                <a:cubicBezTo>
                  <a:pt x="3424" y="80372"/>
                  <a:pt x="3331" y="80222"/>
                  <a:pt x="3181" y="80187"/>
                </a:cubicBezTo>
                <a:cubicBezTo>
                  <a:pt x="3158" y="80181"/>
                  <a:pt x="3136" y="80178"/>
                  <a:pt x="3113" y="80178"/>
                </a:cubicBezTo>
                <a:close/>
                <a:moveTo>
                  <a:pt x="207118" y="83329"/>
                </a:moveTo>
                <a:cubicBezTo>
                  <a:pt x="207100" y="83329"/>
                  <a:pt x="207082" y="83331"/>
                  <a:pt x="207064" y="83334"/>
                </a:cubicBezTo>
                <a:cubicBezTo>
                  <a:pt x="206913" y="83364"/>
                  <a:pt x="206816" y="83512"/>
                  <a:pt x="206847" y="83664"/>
                </a:cubicBezTo>
                <a:cubicBezTo>
                  <a:pt x="207071" y="84755"/>
                  <a:pt x="207279" y="85857"/>
                  <a:pt x="207466" y="86939"/>
                </a:cubicBezTo>
                <a:cubicBezTo>
                  <a:pt x="207489" y="87073"/>
                  <a:pt x="207604" y="87171"/>
                  <a:pt x="207739" y="87171"/>
                </a:cubicBezTo>
                <a:cubicBezTo>
                  <a:pt x="207756" y="87171"/>
                  <a:pt x="207772" y="87170"/>
                  <a:pt x="207788" y="87167"/>
                </a:cubicBezTo>
                <a:cubicBezTo>
                  <a:pt x="207940" y="87141"/>
                  <a:pt x="208041" y="86996"/>
                  <a:pt x="208015" y="86845"/>
                </a:cubicBezTo>
                <a:cubicBezTo>
                  <a:pt x="207829" y="85757"/>
                  <a:pt x="207619" y="84649"/>
                  <a:pt x="207393" y="83551"/>
                </a:cubicBezTo>
                <a:cubicBezTo>
                  <a:pt x="207365" y="83419"/>
                  <a:pt x="207248" y="83329"/>
                  <a:pt x="207118" y="83329"/>
                </a:cubicBezTo>
                <a:close/>
                <a:moveTo>
                  <a:pt x="1196" y="90585"/>
                </a:moveTo>
                <a:cubicBezTo>
                  <a:pt x="1057" y="90585"/>
                  <a:pt x="937" y="90687"/>
                  <a:pt x="917" y="90827"/>
                </a:cubicBezTo>
                <a:cubicBezTo>
                  <a:pt x="771" y="91931"/>
                  <a:pt x="639" y="93052"/>
                  <a:pt x="529" y="94156"/>
                </a:cubicBezTo>
                <a:cubicBezTo>
                  <a:pt x="513" y="94309"/>
                  <a:pt x="625" y="94446"/>
                  <a:pt x="779" y="94461"/>
                </a:cubicBezTo>
                <a:cubicBezTo>
                  <a:pt x="789" y="94462"/>
                  <a:pt x="798" y="94464"/>
                  <a:pt x="807" y="94464"/>
                </a:cubicBezTo>
                <a:cubicBezTo>
                  <a:pt x="950" y="94462"/>
                  <a:pt x="1069" y="94354"/>
                  <a:pt x="1083" y="94212"/>
                </a:cubicBezTo>
                <a:cubicBezTo>
                  <a:pt x="1194" y="93114"/>
                  <a:pt x="1324" y="91999"/>
                  <a:pt x="1470" y="90901"/>
                </a:cubicBezTo>
                <a:cubicBezTo>
                  <a:pt x="1490" y="90747"/>
                  <a:pt x="1383" y="90607"/>
                  <a:pt x="1230" y="90587"/>
                </a:cubicBezTo>
                <a:cubicBezTo>
                  <a:pt x="1218" y="90586"/>
                  <a:pt x="1207" y="90585"/>
                  <a:pt x="1196" y="90585"/>
                </a:cubicBezTo>
                <a:close/>
                <a:moveTo>
                  <a:pt x="208724" y="93787"/>
                </a:moveTo>
                <a:cubicBezTo>
                  <a:pt x="208713" y="93787"/>
                  <a:pt x="208703" y="93788"/>
                  <a:pt x="208692" y="93789"/>
                </a:cubicBezTo>
                <a:cubicBezTo>
                  <a:pt x="208539" y="93804"/>
                  <a:pt x="208428" y="93942"/>
                  <a:pt x="208444" y="94096"/>
                </a:cubicBezTo>
                <a:cubicBezTo>
                  <a:pt x="208555" y="95192"/>
                  <a:pt x="208650" y="96310"/>
                  <a:pt x="208727" y="97416"/>
                </a:cubicBezTo>
                <a:cubicBezTo>
                  <a:pt x="208737" y="97562"/>
                  <a:pt x="208859" y="97676"/>
                  <a:pt x="209005" y="97676"/>
                </a:cubicBezTo>
                <a:lnTo>
                  <a:pt x="209024" y="97676"/>
                </a:lnTo>
                <a:cubicBezTo>
                  <a:pt x="209178" y="97666"/>
                  <a:pt x="209294" y="97532"/>
                  <a:pt x="209284" y="97378"/>
                </a:cubicBezTo>
                <a:cubicBezTo>
                  <a:pt x="209207" y="96266"/>
                  <a:pt x="209110" y="95142"/>
                  <a:pt x="208998" y="94039"/>
                </a:cubicBezTo>
                <a:cubicBezTo>
                  <a:pt x="208984" y="93896"/>
                  <a:pt x="208861" y="93787"/>
                  <a:pt x="208724" y="93787"/>
                </a:cubicBezTo>
                <a:close/>
                <a:moveTo>
                  <a:pt x="341" y="101131"/>
                </a:moveTo>
                <a:cubicBezTo>
                  <a:pt x="191" y="101137"/>
                  <a:pt x="59" y="101247"/>
                  <a:pt x="54" y="101401"/>
                </a:cubicBezTo>
                <a:cubicBezTo>
                  <a:pt x="19" y="102502"/>
                  <a:pt x="1" y="103629"/>
                  <a:pt x="1" y="104753"/>
                </a:cubicBezTo>
                <a:lnTo>
                  <a:pt x="1" y="104982"/>
                </a:lnTo>
                <a:cubicBezTo>
                  <a:pt x="0" y="105137"/>
                  <a:pt x="126" y="105261"/>
                  <a:pt x="280" y="105261"/>
                </a:cubicBezTo>
                <a:cubicBezTo>
                  <a:pt x="433" y="105261"/>
                  <a:pt x="558" y="105137"/>
                  <a:pt x="558" y="104983"/>
                </a:cubicBezTo>
                <a:lnTo>
                  <a:pt x="558" y="104752"/>
                </a:lnTo>
                <a:cubicBezTo>
                  <a:pt x="558" y="103635"/>
                  <a:pt x="575" y="102514"/>
                  <a:pt x="610" y="101417"/>
                </a:cubicBezTo>
                <a:cubicBezTo>
                  <a:pt x="615" y="101264"/>
                  <a:pt x="495" y="101136"/>
                  <a:pt x="341" y="101131"/>
                </a:cubicBezTo>
                <a:close/>
                <a:moveTo>
                  <a:pt x="209260" y="104357"/>
                </a:moveTo>
                <a:cubicBezTo>
                  <a:pt x="209106" y="104357"/>
                  <a:pt x="208981" y="104482"/>
                  <a:pt x="208981" y="104637"/>
                </a:cubicBezTo>
                <a:lnTo>
                  <a:pt x="208981" y="104752"/>
                </a:lnTo>
                <a:cubicBezTo>
                  <a:pt x="208981" y="105824"/>
                  <a:pt x="208965" y="106907"/>
                  <a:pt x="208932" y="107971"/>
                </a:cubicBezTo>
                <a:cubicBezTo>
                  <a:pt x="208927" y="108124"/>
                  <a:pt x="209048" y="108254"/>
                  <a:pt x="209202" y="108258"/>
                </a:cubicBezTo>
                <a:lnTo>
                  <a:pt x="209210" y="108258"/>
                </a:lnTo>
                <a:cubicBezTo>
                  <a:pt x="209361" y="108258"/>
                  <a:pt x="209485" y="108138"/>
                  <a:pt x="209490" y="107988"/>
                </a:cubicBezTo>
                <a:cubicBezTo>
                  <a:pt x="209523" y="106919"/>
                  <a:pt x="209539" y="105830"/>
                  <a:pt x="209539" y="104752"/>
                </a:cubicBezTo>
                <a:lnTo>
                  <a:pt x="209539" y="104637"/>
                </a:lnTo>
                <a:cubicBezTo>
                  <a:pt x="209539" y="104482"/>
                  <a:pt x="209414" y="104357"/>
                  <a:pt x="209260" y="104357"/>
                </a:cubicBezTo>
                <a:close/>
                <a:moveTo>
                  <a:pt x="539" y="111941"/>
                </a:moveTo>
                <a:cubicBezTo>
                  <a:pt x="534" y="111941"/>
                  <a:pt x="528" y="111941"/>
                  <a:pt x="523" y="111941"/>
                </a:cubicBezTo>
                <a:cubicBezTo>
                  <a:pt x="369" y="111953"/>
                  <a:pt x="253" y="112086"/>
                  <a:pt x="264" y="112240"/>
                </a:cubicBezTo>
                <a:cubicBezTo>
                  <a:pt x="341" y="113341"/>
                  <a:pt x="439" y="114466"/>
                  <a:pt x="553" y="115579"/>
                </a:cubicBezTo>
                <a:cubicBezTo>
                  <a:pt x="567" y="115721"/>
                  <a:pt x="687" y="115829"/>
                  <a:pt x="830" y="115829"/>
                </a:cubicBezTo>
                <a:cubicBezTo>
                  <a:pt x="840" y="115829"/>
                  <a:pt x="849" y="115829"/>
                  <a:pt x="860" y="115828"/>
                </a:cubicBezTo>
                <a:cubicBezTo>
                  <a:pt x="1012" y="115812"/>
                  <a:pt x="1124" y="115676"/>
                  <a:pt x="1108" y="115522"/>
                </a:cubicBezTo>
                <a:cubicBezTo>
                  <a:pt x="995" y="114414"/>
                  <a:pt x="898" y="113296"/>
                  <a:pt x="821" y="112201"/>
                </a:cubicBezTo>
                <a:cubicBezTo>
                  <a:pt x="810" y="112052"/>
                  <a:pt x="672" y="111941"/>
                  <a:pt x="539" y="111941"/>
                </a:cubicBezTo>
                <a:close/>
                <a:moveTo>
                  <a:pt x="208736" y="114924"/>
                </a:moveTo>
                <a:cubicBezTo>
                  <a:pt x="208594" y="114924"/>
                  <a:pt x="208480" y="115035"/>
                  <a:pt x="208466" y="115176"/>
                </a:cubicBezTo>
                <a:cubicBezTo>
                  <a:pt x="208358" y="116269"/>
                  <a:pt x="208230" y="117383"/>
                  <a:pt x="208084" y="118489"/>
                </a:cubicBezTo>
                <a:cubicBezTo>
                  <a:pt x="208061" y="118656"/>
                  <a:pt x="208191" y="118804"/>
                  <a:pt x="208359" y="118804"/>
                </a:cubicBezTo>
                <a:cubicBezTo>
                  <a:pt x="208360" y="118804"/>
                  <a:pt x="208361" y="118804"/>
                  <a:pt x="208361" y="118804"/>
                </a:cubicBezTo>
                <a:cubicBezTo>
                  <a:pt x="208501" y="118804"/>
                  <a:pt x="208620" y="118701"/>
                  <a:pt x="208638" y="118562"/>
                </a:cubicBezTo>
                <a:cubicBezTo>
                  <a:pt x="208784" y="117451"/>
                  <a:pt x="208913" y="116330"/>
                  <a:pt x="209023" y="115232"/>
                </a:cubicBezTo>
                <a:cubicBezTo>
                  <a:pt x="209038" y="115079"/>
                  <a:pt x="208926" y="114942"/>
                  <a:pt x="208772" y="114927"/>
                </a:cubicBezTo>
                <a:cubicBezTo>
                  <a:pt x="208760" y="114925"/>
                  <a:pt x="208748" y="114924"/>
                  <a:pt x="208736" y="114924"/>
                </a:cubicBezTo>
                <a:close/>
                <a:moveTo>
                  <a:pt x="1825" y="122443"/>
                </a:moveTo>
                <a:cubicBezTo>
                  <a:pt x="1807" y="122443"/>
                  <a:pt x="1790" y="122445"/>
                  <a:pt x="1772" y="122449"/>
                </a:cubicBezTo>
                <a:cubicBezTo>
                  <a:pt x="1619" y="122476"/>
                  <a:pt x="1518" y="122619"/>
                  <a:pt x="1545" y="122772"/>
                </a:cubicBezTo>
                <a:cubicBezTo>
                  <a:pt x="1733" y="123867"/>
                  <a:pt x="1944" y="124973"/>
                  <a:pt x="2170" y="126065"/>
                </a:cubicBezTo>
                <a:cubicBezTo>
                  <a:pt x="2197" y="126194"/>
                  <a:pt x="2311" y="126287"/>
                  <a:pt x="2443" y="126287"/>
                </a:cubicBezTo>
                <a:cubicBezTo>
                  <a:pt x="2461" y="126287"/>
                  <a:pt x="2481" y="126285"/>
                  <a:pt x="2500" y="126281"/>
                </a:cubicBezTo>
                <a:cubicBezTo>
                  <a:pt x="2650" y="126250"/>
                  <a:pt x="2748" y="126102"/>
                  <a:pt x="2716" y="125952"/>
                </a:cubicBezTo>
                <a:cubicBezTo>
                  <a:pt x="2491" y="124866"/>
                  <a:pt x="2283" y="123764"/>
                  <a:pt x="2093" y="122676"/>
                </a:cubicBezTo>
                <a:cubicBezTo>
                  <a:pt x="2071" y="122542"/>
                  <a:pt x="1953" y="122443"/>
                  <a:pt x="1825" y="122443"/>
                </a:cubicBezTo>
                <a:close/>
                <a:moveTo>
                  <a:pt x="207165" y="125388"/>
                </a:moveTo>
                <a:cubicBezTo>
                  <a:pt x="207035" y="125388"/>
                  <a:pt x="206919" y="125479"/>
                  <a:pt x="206892" y="125611"/>
                </a:cubicBezTo>
                <a:cubicBezTo>
                  <a:pt x="206676" y="126682"/>
                  <a:pt x="206435" y="127777"/>
                  <a:pt x="206177" y="128867"/>
                </a:cubicBezTo>
                <a:cubicBezTo>
                  <a:pt x="206141" y="129017"/>
                  <a:pt x="206234" y="129168"/>
                  <a:pt x="206385" y="129202"/>
                </a:cubicBezTo>
                <a:cubicBezTo>
                  <a:pt x="206406" y="129208"/>
                  <a:pt x="206427" y="129211"/>
                  <a:pt x="206449" y="129211"/>
                </a:cubicBezTo>
                <a:cubicBezTo>
                  <a:pt x="206578" y="129211"/>
                  <a:pt x="206690" y="129122"/>
                  <a:pt x="206720" y="128996"/>
                </a:cubicBezTo>
                <a:cubicBezTo>
                  <a:pt x="206979" y="127900"/>
                  <a:pt x="207221" y="126798"/>
                  <a:pt x="207440" y="125722"/>
                </a:cubicBezTo>
                <a:cubicBezTo>
                  <a:pt x="207470" y="125572"/>
                  <a:pt x="207372" y="125424"/>
                  <a:pt x="207222" y="125394"/>
                </a:cubicBezTo>
                <a:cubicBezTo>
                  <a:pt x="207203" y="125390"/>
                  <a:pt x="207184" y="125388"/>
                  <a:pt x="207165" y="125388"/>
                </a:cubicBezTo>
                <a:close/>
                <a:moveTo>
                  <a:pt x="4156" y="132765"/>
                </a:moveTo>
                <a:cubicBezTo>
                  <a:pt x="4131" y="132765"/>
                  <a:pt x="4106" y="132769"/>
                  <a:pt x="4080" y="132776"/>
                </a:cubicBezTo>
                <a:cubicBezTo>
                  <a:pt x="3931" y="132817"/>
                  <a:pt x="3845" y="132972"/>
                  <a:pt x="3887" y="133120"/>
                </a:cubicBezTo>
                <a:cubicBezTo>
                  <a:pt x="4189" y="134196"/>
                  <a:pt x="4510" y="135276"/>
                  <a:pt x="4844" y="136332"/>
                </a:cubicBezTo>
                <a:cubicBezTo>
                  <a:pt x="4880" y="136448"/>
                  <a:pt x="4988" y="136527"/>
                  <a:pt x="5110" y="136527"/>
                </a:cubicBezTo>
                <a:cubicBezTo>
                  <a:pt x="5299" y="136527"/>
                  <a:pt x="5433" y="136344"/>
                  <a:pt x="5376" y="136163"/>
                </a:cubicBezTo>
                <a:cubicBezTo>
                  <a:pt x="5044" y="135114"/>
                  <a:pt x="4724" y="134039"/>
                  <a:pt x="4424" y="132969"/>
                </a:cubicBezTo>
                <a:cubicBezTo>
                  <a:pt x="4389" y="132846"/>
                  <a:pt x="4278" y="132765"/>
                  <a:pt x="4156" y="132765"/>
                </a:cubicBezTo>
                <a:close/>
                <a:moveTo>
                  <a:pt x="204532" y="135639"/>
                </a:moveTo>
                <a:cubicBezTo>
                  <a:pt x="204415" y="135639"/>
                  <a:pt x="204305" y="135714"/>
                  <a:pt x="204267" y="135833"/>
                </a:cubicBezTo>
                <a:cubicBezTo>
                  <a:pt x="203936" y="136894"/>
                  <a:pt x="203582" y="137963"/>
                  <a:pt x="203219" y="139009"/>
                </a:cubicBezTo>
                <a:cubicBezTo>
                  <a:pt x="203155" y="139190"/>
                  <a:pt x="203289" y="139379"/>
                  <a:pt x="203480" y="139379"/>
                </a:cubicBezTo>
                <a:cubicBezTo>
                  <a:pt x="203481" y="139379"/>
                  <a:pt x="203481" y="139379"/>
                  <a:pt x="203482" y="139379"/>
                </a:cubicBezTo>
                <a:lnTo>
                  <a:pt x="203483" y="139379"/>
                </a:lnTo>
                <a:cubicBezTo>
                  <a:pt x="203602" y="139379"/>
                  <a:pt x="203707" y="139305"/>
                  <a:pt x="203746" y="139192"/>
                </a:cubicBezTo>
                <a:cubicBezTo>
                  <a:pt x="204112" y="138141"/>
                  <a:pt x="204467" y="137066"/>
                  <a:pt x="204799" y="135999"/>
                </a:cubicBezTo>
                <a:cubicBezTo>
                  <a:pt x="204844" y="135852"/>
                  <a:pt x="204761" y="135697"/>
                  <a:pt x="204615" y="135652"/>
                </a:cubicBezTo>
                <a:cubicBezTo>
                  <a:pt x="204588" y="135643"/>
                  <a:pt x="204560" y="135639"/>
                  <a:pt x="204532" y="135639"/>
                </a:cubicBezTo>
                <a:close/>
                <a:moveTo>
                  <a:pt x="7527" y="142788"/>
                </a:moveTo>
                <a:cubicBezTo>
                  <a:pt x="7494" y="142788"/>
                  <a:pt x="7459" y="142794"/>
                  <a:pt x="7426" y="142807"/>
                </a:cubicBezTo>
                <a:cubicBezTo>
                  <a:pt x="7279" y="142864"/>
                  <a:pt x="7209" y="143031"/>
                  <a:pt x="7271" y="143175"/>
                </a:cubicBezTo>
                <a:cubicBezTo>
                  <a:pt x="7679" y="144211"/>
                  <a:pt x="8108" y="145249"/>
                  <a:pt x="8546" y="146263"/>
                </a:cubicBezTo>
                <a:cubicBezTo>
                  <a:pt x="8590" y="146366"/>
                  <a:pt x="8691" y="146432"/>
                  <a:pt x="8802" y="146432"/>
                </a:cubicBezTo>
                <a:cubicBezTo>
                  <a:pt x="8841" y="146432"/>
                  <a:pt x="8878" y="146425"/>
                  <a:pt x="8913" y="146410"/>
                </a:cubicBezTo>
                <a:cubicBezTo>
                  <a:pt x="9054" y="146349"/>
                  <a:pt x="9119" y="146184"/>
                  <a:pt x="9059" y="146043"/>
                </a:cubicBezTo>
                <a:cubicBezTo>
                  <a:pt x="8623" y="145033"/>
                  <a:pt x="8195" y="144000"/>
                  <a:pt x="7790" y="142972"/>
                </a:cubicBezTo>
                <a:cubicBezTo>
                  <a:pt x="7748" y="142858"/>
                  <a:pt x="7641" y="142788"/>
                  <a:pt x="7527" y="142788"/>
                </a:cubicBezTo>
                <a:close/>
                <a:moveTo>
                  <a:pt x="200862" y="145583"/>
                </a:moveTo>
                <a:cubicBezTo>
                  <a:pt x="200753" y="145583"/>
                  <a:pt x="200650" y="145646"/>
                  <a:pt x="200605" y="145752"/>
                </a:cubicBezTo>
                <a:cubicBezTo>
                  <a:pt x="200172" y="146766"/>
                  <a:pt x="199712" y="147793"/>
                  <a:pt x="199240" y="148802"/>
                </a:cubicBezTo>
                <a:cubicBezTo>
                  <a:pt x="199175" y="148942"/>
                  <a:pt x="199235" y="149108"/>
                  <a:pt x="199375" y="149173"/>
                </a:cubicBezTo>
                <a:cubicBezTo>
                  <a:pt x="199412" y="149190"/>
                  <a:pt x="199452" y="149200"/>
                  <a:pt x="199493" y="149200"/>
                </a:cubicBezTo>
                <a:cubicBezTo>
                  <a:pt x="199601" y="149200"/>
                  <a:pt x="199700" y="149137"/>
                  <a:pt x="199745" y="149039"/>
                </a:cubicBezTo>
                <a:cubicBezTo>
                  <a:pt x="200219" y="148023"/>
                  <a:pt x="200682" y="146991"/>
                  <a:pt x="201119" y="145972"/>
                </a:cubicBezTo>
                <a:cubicBezTo>
                  <a:pt x="201179" y="145830"/>
                  <a:pt x="201114" y="145666"/>
                  <a:pt x="200972" y="145605"/>
                </a:cubicBezTo>
                <a:cubicBezTo>
                  <a:pt x="200936" y="145590"/>
                  <a:pt x="200898" y="145583"/>
                  <a:pt x="200862" y="145583"/>
                </a:cubicBezTo>
                <a:close/>
                <a:moveTo>
                  <a:pt x="11899" y="152407"/>
                </a:moveTo>
                <a:cubicBezTo>
                  <a:pt x="11855" y="152407"/>
                  <a:pt x="11811" y="152418"/>
                  <a:pt x="11770" y="152439"/>
                </a:cubicBezTo>
                <a:cubicBezTo>
                  <a:pt x="11632" y="152510"/>
                  <a:pt x="11579" y="152681"/>
                  <a:pt x="11653" y="152819"/>
                </a:cubicBezTo>
                <a:cubicBezTo>
                  <a:pt x="12156" y="153792"/>
                  <a:pt x="12689" y="154784"/>
                  <a:pt x="13237" y="155766"/>
                </a:cubicBezTo>
                <a:cubicBezTo>
                  <a:pt x="13286" y="155853"/>
                  <a:pt x="13379" y="155908"/>
                  <a:pt x="13480" y="155908"/>
                </a:cubicBezTo>
                <a:cubicBezTo>
                  <a:pt x="13693" y="155908"/>
                  <a:pt x="13828" y="155678"/>
                  <a:pt x="13724" y="155493"/>
                </a:cubicBezTo>
                <a:cubicBezTo>
                  <a:pt x="13178" y="154517"/>
                  <a:pt x="12650" y="153532"/>
                  <a:pt x="12149" y="152562"/>
                </a:cubicBezTo>
                <a:cubicBezTo>
                  <a:pt x="12100" y="152464"/>
                  <a:pt x="12002" y="152407"/>
                  <a:pt x="11899" y="152407"/>
                </a:cubicBezTo>
                <a:close/>
                <a:moveTo>
                  <a:pt x="196198" y="155099"/>
                </a:moveTo>
                <a:cubicBezTo>
                  <a:pt x="196100" y="155099"/>
                  <a:pt x="196005" y="155151"/>
                  <a:pt x="195954" y="155243"/>
                </a:cubicBezTo>
                <a:cubicBezTo>
                  <a:pt x="195417" y="156208"/>
                  <a:pt x="194857" y="157182"/>
                  <a:pt x="194286" y="158136"/>
                </a:cubicBezTo>
                <a:cubicBezTo>
                  <a:pt x="194174" y="158321"/>
                  <a:pt x="194309" y="158558"/>
                  <a:pt x="194524" y="158558"/>
                </a:cubicBezTo>
                <a:cubicBezTo>
                  <a:pt x="194525" y="158558"/>
                  <a:pt x="194525" y="158558"/>
                  <a:pt x="194526" y="158558"/>
                </a:cubicBezTo>
                <a:cubicBezTo>
                  <a:pt x="194624" y="158558"/>
                  <a:pt x="194716" y="158506"/>
                  <a:pt x="194766" y="158423"/>
                </a:cubicBezTo>
                <a:cubicBezTo>
                  <a:pt x="195339" y="157463"/>
                  <a:pt x="195903" y="156485"/>
                  <a:pt x="196442" y="155514"/>
                </a:cubicBezTo>
                <a:cubicBezTo>
                  <a:pt x="196516" y="155379"/>
                  <a:pt x="196468" y="155209"/>
                  <a:pt x="196334" y="155134"/>
                </a:cubicBezTo>
                <a:cubicBezTo>
                  <a:pt x="196290" y="155110"/>
                  <a:pt x="196244" y="155099"/>
                  <a:pt x="196198" y="155099"/>
                </a:cubicBezTo>
                <a:close/>
                <a:moveTo>
                  <a:pt x="17227" y="161542"/>
                </a:moveTo>
                <a:cubicBezTo>
                  <a:pt x="17174" y="161542"/>
                  <a:pt x="17121" y="161557"/>
                  <a:pt x="17074" y="161588"/>
                </a:cubicBezTo>
                <a:cubicBezTo>
                  <a:pt x="16944" y="161672"/>
                  <a:pt x="16908" y="161846"/>
                  <a:pt x="16993" y="161975"/>
                </a:cubicBezTo>
                <a:cubicBezTo>
                  <a:pt x="17602" y="162908"/>
                  <a:pt x="18234" y="163841"/>
                  <a:pt x="18868" y="164749"/>
                </a:cubicBezTo>
                <a:cubicBezTo>
                  <a:pt x="18921" y="164823"/>
                  <a:pt x="19006" y="164867"/>
                  <a:pt x="19097" y="164867"/>
                </a:cubicBezTo>
                <a:lnTo>
                  <a:pt x="19097" y="164866"/>
                </a:lnTo>
                <a:cubicBezTo>
                  <a:pt x="19323" y="164866"/>
                  <a:pt x="19454" y="164612"/>
                  <a:pt x="19325" y="164427"/>
                </a:cubicBezTo>
                <a:cubicBezTo>
                  <a:pt x="18694" y="163525"/>
                  <a:pt x="18067" y="162597"/>
                  <a:pt x="17460" y="161669"/>
                </a:cubicBezTo>
                <a:cubicBezTo>
                  <a:pt x="17406" y="161587"/>
                  <a:pt x="17317" y="161542"/>
                  <a:pt x="17227" y="161542"/>
                </a:cubicBezTo>
                <a:close/>
                <a:moveTo>
                  <a:pt x="190598" y="164084"/>
                </a:moveTo>
                <a:cubicBezTo>
                  <a:pt x="190508" y="164084"/>
                  <a:pt x="190420" y="164128"/>
                  <a:pt x="190366" y="164208"/>
                </a:cubicBezTo>
                <a:cubicBezTo>
                  <a:pt x="189736" y="165114"/>
                  <a:pt x="189079" y="166025"/>
                  <a:pt x="188417" y="166916"/>
                </a:cubicBezTo>
                <a:cubicBezTo>
                  <a:pt x="188279" y="167100"/>
                  <a:pt x="188411" y="167362"/>
                  <a:pt x="188640" y="167362"/>
                </a:cubicBezTo>
                <a:cubicBezTo>
                  <a:pt x="188729" y="167362"/>
                  <a:pt x="188811" y="167320"/>
                  <a:pt x="188864" y="167249"/>
                </a:cubicBezTo>
                <a:cubicBezTo>
                  <a:pt x="189531" y="166354"/>
                  <a:pt x="190191" y="165437"/>
                  <a:pt x="190824" y="164527"/>
                </a:cubicBezTo>
                <a:cubicBezTo>
                  <a:pt x="190916" y="164400"/>
                  <a:pt x="190886" y="164223"/>
                  <a:pt x="190758" y="164135"/>
                </a:cubicBezTo>
                <a:cubicBezTo>
                  <a:pt x="190709" y="164101"/>
                  <a:pt x="190653" y="164084"/>
                  <a:pt x="190598" y="164084"/>
                </a:cubicBezTo>
                <a:close/>
                <a:moveTo>
                  <a:pt x="23448" y="170091"/>
                </a:moveTo>
                <a:cubicBezTo>
                  <a:pt x="23386" y="170091"/>
                  <a:pt x="23324" y="170111"/>
                  <a:pt x="23273" y="170153"/>
                </a:cubicBezTo>
                <a:cubicBezTo>
                  <a:pt x="23151" y="170251"/>
                  <a:pt x="23134" y="170428"/>
                  <a:pt x="23233" y="170548"/>
                </a:cubicBezTo>
                <a:cubicBezTo>
                  <a:pt x="23926" y="171406"/>
                  <a:pt x="24648" y="172272"/>
                  <a:pt x="25380" y="173120"/>
                </a:cubicBezTo>
                <a:cubicBezTo>
                  <a:pt x="25431" y="173181"/>
                  <a:pt x="25507" y="173217"/>
                  <a:pt x="25587" y="173217"/>
                </a:cubicBezTo>
                <a:cubicBezTo>
                  <a:pt x="25588" y="173217"/>
                  <a:pt x="25589" y="173217"/>
                  <a:pt x="25590" y="173217"/>
                </a:cubicBezTo>
                <a:cubicBezTo>
                  <a:pt x="25829" y="173217"/>
                  <a:pt x="25957" y="172937"/>
                  <a:pt x="25802" y="172756"/>
                </a:cubicBezTo>
                <a:cubicBezTo>
                  <a:pt x="25074" y="171912"/>
                  <a:pt x="24356" y="171051"/>
                  <a:pt x="23666" y="170197"/>
                </a:cubicBezTo>
                <a:cubicBezTo>
                  <a:pt x="23612" y="170127"/>
                  <a:pt x="23530" y="170091"/>
                  <a:pt x="23448" y="170091"/>
                </a:cubicBezTo>
                <a:close/>
                <a:moveTo>
                  <a:pt x="184120" y="172459"/>
                </a:moveTo>
                <a:cubicBezTo>
                  <a:pt x="184039" y="172459"/>
                  <a:pt x="183960" y="172493"/>
                  <a:pt x="183904" y="172560"/>
                </a:cubicBezTo>
                <a:cubicBezTo>
                  <a:pt x="183184" y="173399"/>
                  <a:pt x="182440" y="174240"/>
                  <a:pt x="181693" y="175056"/>
                </a:cubicBezTo>
                <a:cubicBezTo>
                  <a:pt x="181529" y="175235"/>
                  <a:pt x="181656" y="175524"/>
                  <a:pt x="181900" y="175524"/>
                </a:cubicBezTo>
                <a:cubicBezTo>
                  <a:pt x="181978" y="175524"/>
                  <a:pt x="182052" y="175491"/>
                  <a:pt x="182106" y="175433"/>
                </a:cubicBezTo>
                <a:cubicBezTo>
                  <a:pt x="182856" y="174612"/>
                  <a:pt x="183604" y="173768"/>
                  <a:pt x="184328" y="172923"/>
                </a:cubicBezTo>
                <a:cubicBezTo>
                  <a:pt x="184432" y="172807"/>
                  <a:pt x="184420" y="172627"/>
                  <a:pt x="184301" y="172526"/>
                </a:cubicBezTo>
                <a:cubicBezTo>
                  <a:pt x="184248" y="172481"/>
                  <a:pt x="184184" y="172459"/>
                  <a:pt x="184120" y="172459"/>
                </a:cubicBezTo>
                <a:close/>
                <a:moveTo>
                  <a:pt x="30504" y="177978"/>
                </a:moveTo>
                <a:cubicBezTo>
                  <a:pt x="30433" y="177978"/>
                  <a:pt x="30362" y="178005"/>
                  <a:pt x="30308" y="178059"/>
                </a:cubicBezTo>
                <a:cubicBezTo>
                  <a:pt x="30198" y="178167"/>
                  <a:pt x="30197" y="178344"/>
                  <a:pt x="30307" y="178453"/>
                </a:cubicBezTo>
                <a:cubicBezTo>
                  <a:pt x="31082" y="179239"/>
                  <a:pt x="31888" y="180026"/>
                  <a:pt x="32701" y="180798"/>
                </a:cubicBezTo>
                <a:cubicBezTo>
                  <a:pt x="32754" y="180847"/>
                  <a:pt x="32823" y="180874"/>
                  <a:pt x="32894" y="180874"/>
                </a:cubicBezTo>
                <a:cubicBezTo>
                  <a:pt x="32894" y="180874"/>
                  <a:pt x="32895" y="180874"/>
                  <a:pt x="32895" y="180874"/>
                </a:cubicBezTo>
                <a:cubicBezTo>
                  <a:pt x="33147" y="180874"/>
                  <a:pt x="33268" y="180566"/>
                  <a:pt x="33086" y="180393"/>
                </a:cubicBezTo>
                <a:cubicBezTo>
                  <a:pt x="32276" y="179626"/>
                  <a:pt x="31475" y="178841"/>
                  <a:pt x="30703" y="178061"/>
                </a:cubicBezTo>
                <a:cubicBezTo>
                  <a:pt x="30648" y="178006"/>
                  <a:pt x="30576" y="177978"/>
                  <a:pt x="30504" y="177978"/>
                </a:cubicBezTo>
                <a:close/>
                <a:moveTo>
                  <a:pt x="176827" y="180142"/>
                </a:moveTo>
                <a:cubicBezTo>
                  <a:pt x="176760" y="180142"/>
                  <a:pt x="176692" y="180166"/>
                  <a:pt x="176638" y="180216"/>
                </a:cubicBezTo>
                <a:cubicBezTo>
                  <a:pt x="175836" y="180980"/>
                  <a:pt x="175012" y="181741"/>
                  <a:pt x="174189" y="182477"/>
                </a:cubicBezTo>
                <a:cubicBezTo>
                  <a:pt x="173996" y="182648"/>
                  <a:pt x="174118" y="182964"/>
                  <a:pt x="174374" y="182964"/>
                </a:cubicBezTo>
                <a:lnTo>
                  <a:pt x="174374" y="182965"/>
                </a:lnTo>
                <a:cubicBezTo>
                  <a:pt x="174443" y="182965"/>
                  <a:pt x="174509" y="182939"/>
                  <a:pt x="174560" y="182894"/>
                </a:cubicBezTo>
                <a:cubicBezTo>
                  <a:pt x="175388" y="182153"/>
                  <a:pt x="176217" y="181388"/>
                  <a:pt x="177023" y="180621"/>
                </a:cubicBezTo>
                <a:cubicBezTo>
                  <a:pt x="177132" y="180514"/>
                  <a:pt x="177134" y="180339"/>
                  <a:pt x="177030" y="180229"/>
                </a:cubicBezTo>
                <a:cubicBezTo>
                  <a:pt x="176975" y="180171"/>
                  <a:pt x="176901" y="180142"/>
                  <a:pt x="176827" y="180142"/>
                </a:cubicBezTo>
                <a:close/>
                <a:moveTo>
                  <a:pt x="38322" y="185117"/>
                </a:moveTo>
                <a:cubicBezTo>
                  <a:pt x="38242" y="185117"/>
                  <a:pt x="38162" y="185152"/>
                  <a:pt x="38107" y="185219"/>
                </a:cubicBezTo>
                <a:cubicBezTo>
                  <a:pt x="38009" y="185337"/>
                  <a:pt x="38026" y="185511"/>
                  <a:pt x="38142" y="185610"/>
                </a:cubicBezTo>
                <a:cubicBezTo>
                  <a:pt x="39001" y="186318"/>
                  <a:pt x="39882" y="187023"/>
                  <a:pt x="40763" y="187703"/>
                </a:cubicBezTo>
                <a:cubicBezTo>
                  <a:pt x="40812" y="187740"/>
                  <a:pt x="40871" y="187761"/>
                  <a:pt x="40933" y="187761"/>
                </a:cubicBezTo>
                <a:cubicBezTo>
                  <a:pt x="41052" y="187761"/>
                  <a:pt x="41158" y="187686"/>
                  <a:pt x="41197" y="187573"/>
                </a:cubicBezTo>
                <a:cubicBezTo>
                  <a:pt x="41236" y="187460"/>
                  <a:pt x="41197" y="187334"/>
                  <a:pt x="41103" y="187262"/>
                </a:cubicBezTo>
                <a:cubicBezTo>
                  <a:pt x="40228" y="186584"/>
                  <a:pt x="39351" y="185884"/>
                  <a:pt x="38497" y="185179"/>
                </a:cubicBezTo>
                <a:cubicBezTo>
                  <a:pt x="38446" y="185138"/>
                  <a:pt x="38384" y="185117"/>
                  <a:pt x="38322" y="185117"/>
                </a:cubicBezTo>
                <a:close/>
                <a:moveTo>
                  <a:pt x="168811" y="187042"/>
                </a:moveTo>
                <a:cubicBezTo>
                  <a:pt x="168752" y="187042"/>
                  <a:pt x="168691" y="187061"/>
                  <a:pt x="168641" y="187101"/>
                </a:cubicBezTo>
                <a:cubicBezTo>
                  <a:pt x="167758" y="187787"/>
                  <a:pt x="166861" y="188460"/>
                  <a:pt x="165978" y="189102"/>
                </a:cubicBezTo>
                <a:cubicBezTo>
                  <a:pt x="165759" y="189260"/>
                  <a:pt x="165872" y="189606"/>
                  <a:pt x="166142" y="189606"/>
                </a:cubicBezTo>
                <a:cubicBezTo>
                  <a:pt x="166202" y="189606"/>
                  <a:pt x="166259" y="189588"/>
                  <a:pt x="166306" y="189553"/>
                </a:cubicBezTo>
                <a:cubicBezTo>
                  <a:pt x="167194" y="188908"/>
                  <a:pt x="168094" y="188231"/>
                  <a:pt x="168983" y="187541"/>
                </a:cubicBezTo>
                <a:cubicBezTo>
                  <a:pt x="169104" y="187447"/>
                  <a:pt x="169126" y="187271"/>
                  <a:pt x="169032" y="187150"/>
                </a:cubicBezTo>
                <a:cubicBezTo>
                  <a:pt x="168977" y="187079"/>
                  <a:pt x="168895" y="187042"/>
                  <a:pt x="168811" y="187042"/>
                </a:cubicBezTo>
                <a:close/>
                <a:moveTo>
                  <a:pt x="46817" y="191433"/>
                </a:moveTo>
                <a:cubicBezTo>
                  <a:pt x="46727" y="191433"/>
                  <a:pt x="46638" y="191477"/>
                  <a:pt x="46585" y="191557"/>
                </a:cubicBezTo>
                <a:cubicBezTo>
                  <a:pt x="46500" y="191686"/>
                  <a:pt x="46533" y="191859"/>
                  <a:pt x="46662" y="191944"/>
                </a:cubicBezTo>
                <a:cubicBezTo>
                  <a:pt x="47590" y="192564"/>
                  <a:pt x="48539" y="193175"/>
                  <a:pt x="49481" y="193762"/>
                </a:cubicBezTo>
                <a:cubicBezTo>
                  <a:pt x="49526" y="193790"/>
                  <a:pt x="49577" y="193804"/>
                  <a:pt x="49629" y="193804"/>
                </a:cubicBezTo>
                <a:cubicBezTo>
                  <a:pt x="49754" y="193804"/>
                  <a:pt x="49864" y="193723"/>
                  <a:pt x="49898" y="193603"/>
                </a:cubicBezTo>
                <a:cubicBezTo>
                  <a:pt x="49932" y="193483"/>
                  <a:pt x="49883" y="193355"/>
                  <a:pt x="49777" y="193288"/>
                </a:cubicBezTo>
                <a:cubicBezTo>
                  <a:pt x="48839" y="192705"/>
                  <a:pt x="47895" y="192097"/>
                  <a:pt x="46971" y="191479"/>
                </a:cubicBezTo>
                <a:cubicBezTo>
                  <a:pt x="46924" y="191448"/>
                  <a:pt x="46870" y="191433"/>
                  <a:pt x="46817" y="191433"/>
                </a:cubicBezTo>
                <a:close/>
                <a:moveTo>
                  <a:pt x="160143" y="193101"/>
                </a:moveTo>
                <a:cubicBezTo>
                  <a:pt x="160092" y="193101"/>
                  <a:pt x="160041" y="193115"/>
                  <a:pt x="159994" y="193144"/>
                </a:cubicBezTo>
                <a:cubicBezTo>
                  <a:pt x="159056" y="193732"/>
                  <a:pt x="158097" y="194312"/>
                  <a:pt x="157147" y="194865"/>
                </a:cubicBezTo>
                <a:cubicBezTo>
                  <a:pt x="157037" y="194928"/>
                  <a:pt x="156985" y="195058"/>
                  <a:pt x="157017" y="195179"/>
                </a:cubicBezTo>
                <a:cubicBezTo>
                  <a:pt x="157050" y="195301"/>
                  <a:pt x="157161" y="195385"/>
                  <a:pt x="157286" y="195385"/>
                </a:cubicBezTo>
                <a:lnTo>
                  <a:pt x="157288" y="195385"/>
                </a:lnTo>
                <a:cubicBezTo>
                  <a:pt x="157336" y="195385"/>
                  <a:pt x="157385" y="195372"/>
                  <a:pt x="157427" y="195347"/>
                </a:cubicBezTo>
                <a:cubicBezTo>
                  <a:pt x="158384" y="194791"/>
                  <a:pt x="159347" y="194209"/>
                  <a:pt x="160291" y="193617"/>
                </a:cubicBezTo>
                <a:cubicBezTo>
                  <a:pt x="160422" y="193535"/>
                  <a:pt x="160462" y="193363"/>
                  <a:pt x="160380" y="193232"/>
                </a:cubicBezTo>
                <a:cubicBezTo>
                  <a:pt x="160327" y="193147"/>
                  <a:pt x="160236" y="193101"/>
                  <a:pt x="160143" y="193101"/>
                </a:cubicBezTo>
                <a:close/>
                <a:moveTo>
                  <a:pt x="55913" y="196862"/>
                </a:moveTo>
                <a:cubicBezTo>
                  <a:pt x="55813" y="196862"/>
                  <a:pt x="55717" y="196915"/>
                  <a:pt x="55667" y="197010"/>
                </a:cubicBezTo>
                <a:cubicBezTo>
                  <a:pt x="55594" y="197146"/>
                  <a:pt x="55646" y="197315"/>
                  <a:pt x="55782" y="197387"/>
                </a:cubicBezTo>
                <a:cubicBezTo>
                  <a:pt x="56761" y="197906"/>
                  <a:pt x="57768" y="198419"/>
                  <a:pt x="58774" y="198912"/>
                </a:cubicBezTo>
                <a:cubicBezTo>
                  <a:pt x="58813" y="198931"/>
                  <a:pt x="58855" y="198940"/>
                  <a:pt x="58896" y="198941"/>
                </a:cubicBezTo>
                <a:lnTo>
                  <a:pt x="58898" y="198940"/>
                </a:lnTo>
                <a:cubicBezTo>
                  <a:pt x="59027" y="198940"/>
                  <a:pt x="59140" y="198851"/>
                  <a:pt x="59169" y="198724"/>
                </a:cubicBezTo>
                <a:cubicBezTo>
                  <a:pt x="59198" y="198597"/>
                  <a:pt x="59136" y="198468"/>
                  <a:pt x="59020" y="198411"/>
                </a:cubicBezTo>
                <a:cubicBezTo>
                  <a:pt x="58018" y="197921"/>
                  <a:pt x="57017" y="197411"/>
                  <a:pt x="56044" y="196895"/>
                </a:cubicBezTo>
                <a:cubicBezTo>
                  <a:pt x="56002" y="196872"/>
                  <a:pt x="55957" y="196862"/>
                  <a:pt x="55913" y="196862"/>
                </a:cubicBezTo>
                <a:close/>
                <a:moveTo>
                  <a:pt x="150912" y="198250"/>
                </a:moveTo>
                <a:cubicBezTo>
                  <a:pt x="150870" y="198250"/>
                  <a:pt x="150828" y="198260"/>
                  <a:pt x="150788" y="198279"/>
                </a:cubicBezTo>
                <a:cubicBezTo>
                  <a:pt x="149790" y="198771"/>
                  <a:pt x="148779" y="199250"/>
                  <a:pt x="147783" y="199701"/>
                </a:cubicBezTo>
                <a:cubicBezTo>
                  <a:pt x="147663" y="199755"/>
                  <a:pt x="147598" y="199886"/>
                  <a:pt x="147626" y="200014"/>
                </a:cubicBezTo>
                <a:cubicBezTo>
                  <a:pt x="147652" y="200142"/>
                  <a:pt x="147767" y="200234"/>
                  <a:pt x="147898" y="200234"/>
                </a:cubicBezTo>
                <a:lnTo>
                  <a:pt x="147898" y="200233"/>
                </a:lnTo>
                <a:cubicBezTo>
                  <a:pt x="147938" y="200233"/>
                  <a:pt x="147976" y="200225"/>
                  <a:pt x="148012" y="200208"/>
                </a:cubicBezTo>
                <a:cubicBezTo>
                  <a:pt x="149015" y="199755"/>
                  <a:pt x="150032" y="199274"/>
                  <a:pt x="151035" y="198779"/>
                </a:cubicBezTo>
                <a:cubicBezTo>
                  <a:pt x="151172" y="198712"/>
                  <a:pt x="151229" y="198544"/>
                  <a:pt x="151162" y="198406"/>
                </a:cubicBezTo>
                <a:cubicBezTo>
                  <a:pt x="151113" y="198308"/>
                  <a:pt x="151014" y="198250"/>
                  <a:pt x="150912" y="198250"/>
                </a:cubicBezTo>
                <a:close/>
                <a:moveTo>
                  <a:pt x="65516" y="201341"/>
                </a:moveTo>
                <a:cubicBezTo>
                  <a:pt x="65405" y="201341"/>
                  <a:pt x="65302" y="201407"/>
                  <a:pt x="65257" y="201515"/>
                </a:cubicBezTo>
                <a:cubicBezTo>
                  <a:pt x="65199" y="201657"/>
                  <a:pt x="65269" y="201820"/>
                  <a:pt x="65411" y="201879"/>
                </a:cubicBezTo>
                <a:cubicBezTo>
                  <a:pt x="66444" y="202298"/>
                  <a:pt x="67500" y="202706"/>
                  <a:pt x="68546" y="203091"/>
                </a:cubicBezTo>
                <a:cubicBezTo>
                  <a:pt x="68577" y="203103"/>
                  <a:pt x="68610" y="203109"/>
                  <a:pt x="68642" y="203109"/>
                </a:cubicBezTo>
                <a:cubicBezTo>
                  <a:pt x="68777" y="203109"/>
                  <a:pt x="68893" y="203011"/>
                  <a:pt x="68917" y="202878"/>
                </a:cubicBezTo>
                <a:cubicBezTo>
                  <a:pt x="68940" y="202745"/>
                  <a:pt x="68866" y="202615"/>
                  <a:pt x="68739" y="202568"/>
                </a:cubicBezTo>
                <a:cubicBezTo>
                  <a:pt x="67698" y="202184"/>
                  <a:pt x="66648" y="201778"/>
                  <a:pt x="65621" y="201362"/>
                </a:cubicBezTo>
                <a:cubicBezTo>
                  <a:pt x="65586" y="201347"/>
                  <a:pt x="65551" y="201341"/>
                  <a:pt x="65516" y="201341"/>
                </a:cubicBezTo>
                <a:close/>
                <a:moveTo>
                  <a:pt x="141207" y="202435"/>
                </a:moveTo>
                <a:cubicBezTo>
                  <a:pt x="141176" y="202435"/>
                  <a:pt x="141145" y="202440"/>
                  <a:pt x="141114" y="202451"/>
                </a:cubicBezTo>
                <a:cubicBezTo>
                  <a:pt x="140081" y="202835"/>
                  <a:pt x="139024" y="203209"/>
                  <a:pt x="137972" y="203563"/>
                </a:cubicBezTo>
                <a:cubicBezTo>
                  <a:pt x="137841" y="203606"/>
                  <a:pt x="137763" y="203738"/>
                  <a:pt x="137784" y="203873"/>
                </a:cubicBezTo>
                <a:cubicBezTo>
                  <a:pt x="137806" y="204007"/>
                  <a:pt x="137923" y="204106"/>
                  <a:pt x="138060" y="204106"/>
                </a:cubicBezTo>
                <a:cubicBezTo>
                  <a:pt x="138091" y="204106"/>
                  <a:pt x="138120" y="204101"/>
                  <a:pt x="138149" y="204092"/>
                </a:cubicBezTo>
                <a:cubicBezTo>
                  <a:pt x="139206" y="203737"/>
                  <a:pt x="140269" y="203360"/>
                  <a:pt x="141309" y="202974"/>
                </a:cubicBezTo>
                <a:cubicBezTo>
                  <a:pt x="141451" y="202918"/>
                  <a:pt x="141522" y="202759"/>
                  <a:pt x="141468" y="202617"/>
                </a:cubicBezTo>
                <a:cubicBezTo>
                  <a:pt x="141427" y="202504"/>
                  <a:pt x="141320" y="202435"/>
                  <a:pt x="141207" y="202435"/>
                </a:cubicBezTo>
                <a:close/>
                <a:moveTo>
                  <a:pt x="75515" y="204813"/>
                </a:moveTo>
                <a:cubicBezTo>
                  <a:pt x="75394" y="204813"/>
                  <a:pt x="75283" y="204892"/>
                  <a:pt x="75248" y="205014"/>
                </a:cubicBezTo>
                <a:cubicBezTo>
                  <a:pt x="75204" y="205165"/>
                  <a:pt x="75292" y="205322"/>
                  <a:pt x="75442" y="205363"/>
                </a:cubicBezTo>
                <a:cubicBezTo>
                  <a:pt x="76516" y="205674"/>
                  <a:pt x="77604" y="205972"/>
                  <a:pt x="78676" y="206247"/>
                </a:cubicBezTo>
                <a:cubicBezTo>
                  <a:pt x="78699" y="206252"/>
                  <a:pt x="78722" y="206255"/>
                  <a:pt x="78746" y="206255"/>
                </a:cubicBezTo>
                <a:cubicBezTo>
                  <a:pt x="78887" y="206255"/>
                  <a:pt x="79005" y="206150"/>
                  <a:pt x="79023" y="206011"/>
                </a:cubicBezTo>
                <a:cubicBezTo>
                  <a:pt x="79040" y="205872"/>
                  <a:pt x="78951" y="205740"/>
                  <a:pt x="78814" y="205706"/>
                </a:cubicBezTo>
                <a:cubicBezTo>
                  <a:pt x="77749" y="205432"/>
                  <a:pt x="76667" y="205137"/>
                  <a:pt x="75598" y="204826"/>
                </a:cubicBezTo>
                <a:cubicBezTo>
                  <a:pt x="75571" y="204817"/>
                  <a:pt x="75543" y="204813"/>
                  <a:pt x="75515" y="204813"/>
                </a:cubicBezTo>
                <a:close/>
                <a:moveTo>
                  <a:pt x="131120" y="205613"/>
                </a:moveTo>
                <a:cubicBezTo>
                  <a:pt x="131096" y="205613"/>
                  <a:pt x="131072" y="205616"/>
                  <a:pt x="131048" y="205622"/>
                </a:cubicBezTo>
                <a:cubicBezTo>
                  <a:pt x="129980" y="205900"/>
                  <a:pt x="128890" y="206164"/>
                  <a:pt x="127808" y="206409"/>
                </a:cubicBezTo>
                <a:cubicBezTo>
                  <a:pt x="127669" y="206440"/>
                  <a:pt x="127577" y="206570"/>
                  <a:pt x="127593" y="206711"/>
                </a:cubicBezTo>
                <a:cubicBezTo>
                  <a:pt x="127609" y="206852"/>
                  <a:pt x="127727" y="206958"/>
                  <a:pt x="127870" y="206960"/>
                </a:cubicBezTo>
                <a:cubicBezTo>
                  <a:pt x="127891" y="206960"/>
                  <a:pt x="127911" y="206957"/>
                  <a:pt x="127931" y="206953"/>
                </a:cubicBezTo>
                <a:cubicBezTo>
                  <a:pt x="129019" y="206707"/>
                  <a:pt x="130114" y="206441"/>
                  <a:pt x="131189" y="206163"/>
                </a:cubicBezTo>
                <a:cubicBezTo>
                  <a:pt x="131338" y="206123"/>
                  <a:pt x="131428" y="205971"/>
                  <a:pt x="131388" y="205822"/>
                </a:cubicBezTo>
                <a:cubicBezTo>
                  <a:pt x="131356" y="205696"/>
                  <a:pt x="131243" y="205613"/>
                  <a:pt x="131120" y="205613"/>
                </a:cubicBezTo>
                <a:close/>
                <a:moveTo>
                  <a:pt x="85813" y="207248"/>
                </a:moveTo>
                <a:cubicBezTo>
                  <a:pt x="85681" y="207248"/>
                  <a:pt x="85564" y="207343"/>
                  <a:pt x="85540" y="207478"/>
                </a:cubicBezTo>
                <a:cubicBezTo>
                  <a:pt x="85512" y="207632"/>
                  <a:pt x="85614" y="207778"/>
                  <a:pt x="85769" y="207803"/>
                </a:cubicBezTo>
                <a:cubicBezTo>
                  <a:pt x="86860" y="208003"/>
                  <a:pt x="87972" y="208188"/>
                  <a:pt x="89075" y="208354"/>
                </a:cubicBezTo>
                <a:cubicBezTo>
                  <a:pt x="89089" y="208356"/>
                  <a:pt x="89103" y="208357"/>
                  <a:pt x="89117" y="208357"/>
                </a:cubicBezTo>
                <a:cubicBezTo>
                  <a:pt x="89263" y="208356"/>
                  <a:pt x="89384" y="208243"/>
                  <a:pt x="89394" y="208099"/>
                </a:cubicBezTo>
                <a:cubicBezTo>
                  <a:pt x="89405" y="207953"/>
                  <a:pt x="89302" y="207824"/>
                  <a:pt x="89159" y="207802"/>
                </a:cubicBezTo>
                <a:cubicBezTo>
                  <a:pt x="88062" y="207637"/>
                  <a:pt x="86954" y="207453"/>
                  <a:pt x="85870" y="207254"/>
                </a:cubicBezTo>
                <a:cubicBezTo>
                  <a:pt x="85851" y="207250"/>
                  <a:pt x="85832" y="207248"/>
                  <a:pt x="85813" y="207248"/>
                </a:cubicBezTo>
                <a:close/>
                <a:moveTo>
                  <a:pt x="120751" y="207749"/>
                </a:moveTo>
                <a:cubicBezTo>
                  <a:pt x="120738" y="207749"/>
                  <a:pt x="120726" y="207750"/>
                  <a:pt x="120713" y="207752"/>
                </a:cubicBezTo>
                <a:cubicBezTo>
                  <a:pt x="119617" y="207919"/>
                  <a:pt x="118506" y="208072"/>
                  <a:pt x="117410" y="208205"/>
                </a:cubicBezTo>
                <a:cubicBezTo>
                  <a:pt x="117264" y="208222"/>
                  <a:pt x="117158" y="208350"/>
                  <a:pt x="117166" y="208497"/>
                </a:cubicBezTo>
                <a:cubicBezTo>
                  <a:pt x="117174" y="208644"/>
                  <a:pt x="117296" y="208759"/>
                  <a:pt x="117442" y="208760"/>
                </a:cubicBezTo>
                <a:cubicBezTo>
                  <a:pt x="117454" y="208760"/>
                  <a:pt x="117466" y="208759"/>
                  <a:pt x="117477" y="208758"/>
                </a:cubicBezTo>
                <a:cubicBezTo>
                  <a:pt x="118579" y="208625"/>
                  <a:pt x="119696" y="208471"/>
                  <a:pt x="120798" y="208303"/>
                </a:cubicBezTo>
                <a:cubicBezTo>
                  <a:pt x="120951" y="208279"/>
                  <a:pt x="121054" y="208137"/>
                  <a:pt x="121031" y="207985"/>
                </a:cubicBezTo>
                <a:cubicBezTo>
                  <a:pt x="121010" y="207845"/>
                  <a:pt x="120893" y="207749"/>
                  <a:pt x="120751" y="207749"/>
                </a:cubicBezTo>
                <a:close/>
                <a:moveTo>
                  <a:pt x="96308" y="208627"/>
                </a:moveTo>
                <a:cubicBezTo>
                  <a:pt x="96164" y="208627"/>
                  <a:pt x="96043" y="208737"/>
                  <a:pt x="96031" y="208883"/>
                </a:cubicBezTo>
                <a:cubicBezTo>
                  <a:pt x="96020" y="209036"/>
                  <a:pt x="96134" y="209170"/>
                  <a:pt x="96287" y="209183"/>
                </a:cubicBezTo>
                <a:cubicBezTo>
                  <a:pt x="97387" y="209272"/>
                  <a:pt x="98511" y="209344"/>
                  <a:pt x="99633" y="209399"/>
                </a:cubicBezTo>
                <a:lnTo>
                  <a:pt x="99646" y="209399"/>
                </a:lnTo>
                <a:cubicBezTo>
                  <a:pt x="99797" y="209397"/>
                  <a:pt x="99919" y="209277"/>
                  <a:pt x="99923" y="209127"/>
                </a:cubicBezTo>
                <a:cubicBezTo>
                  <a:pt x="99926" y="208976"/>
                  <a:pt x="99810" y="208850"/>
                  <a:pt x="99659" y="208842"/>
                </a:cubicBezTo>
                <a:cubicBezTo>
                  <a:pt x="98545" y="208787"/>
                  <a:pt x="97425" y="208715"/>
                  <a:pt x="96332" y="208627"/>
                </a:cubicBezTo>
                <a:cubicBezTo>
                  <a:pt x="96324" y="208627"/>
                  <a:pt x="96316" y="208627"/>
                  <a:pt x="96308" y="208627"/>
                </a:cubicBezTo>
                <a:close/>
                <a:moveTo>
                  <a:pt x="110255" y="208820"/>
                </a:moveTo>
                <a:cubicBezTo>
                  <a:pt x="110242" y="208820"/>
                  <a:pt x="110229" y="208821"/>
                  <a:pt x="110215" y="208823"/>
                </a:cubicBezTo>
                <a:cubicBezTo>
                  <a:pt x="109113" y="208880"/>
                  <a:pt x="107991" y="208920"/>
                  <a:pt x="106881" y="208942"/>
                </a:cubicBezTo>
                <a:cubicBezTo>
                  <a:pt x="106730" y="208947"/>
                  <a:pt x="106610" y="209072"/>
                  <a:pt x="106611" y="209224"/>
                </a:cubicBezTo>
                <a:cubicBezTo>
                  <a:pt x="106612" y="209375"/>
                  <a:pt x="106734" y="209499"/>
                  <a:pt x="106887" y="209500"/>
                </a:cubicBezTo>
                <a:lnTo>
                  <a:pt x="106893" y="209500"/>
                </a:lnTo>
                <a:cubicBezTo>
                  <a:pt x="108009" y="209478"/>
                  <a:pt x="109136" y="209437"/>
                  <a:pt x="110243" y="209380"/>
                </a:cubicBezTo>
                <a:cubicBezTo>
                  <a:pt x="110397" y="209373"/>
                  <a:pt x="110515" y="209241"/>
                  <a:pt x="110507" y="209088"/>
                </a:cubicBezTo>
                <a:cubicBezTo>
                  <a:pt x="110500" y="208946"/>
                  <a:pt x="110401" y="208820"/>
                  <a:pt x="110255" y="2088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78"/>
          <p:cNvSpPr txBox="1"/>
          <p:nvPr/>
        </p:nvSpPr>
        <p:spPr>
          <a:xfrm>
            <a:off x="4042575" y="1335538"/>
            <a:ext cx="2234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Mercury is the closest planet to the Sun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1" name="Google Shape;791;p78"/>
          <p:cNvSpPr txBox="1"/>
          <p:nvPr/>
        </p:nvSpPr>
        <p:spPr>
          <a:xfrm>
            <a:off x="2959675" y="2276576"/>
            <a:ext cx="2234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Venus has a beautiful name, but it’s very hot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2" name="Google Shape;792;p78"/>
          <p:cNvSpPr txBox="1"/>
          <p:nvPr/>
        </p:nvSpPr>
        <p:spPr>
          <a:xfrm>
            <a:off x="4042575" y="3217614"/>
            <a:ext cx="2234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Despite being red, Mars is a very cold place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3" name="Google Shape;793;p78"/>
          <p:cNvSpPr txBox="1"/>
          <p:nvPr/>
        </p:nvSpPr>
        <p:spPr>
          <a:xfrm>
            <a:off x="2959687" y="4158652"/>
            <a:ext cx="2234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Neptune is the farthest planet from the Sun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78"/>
          <p:cNvSpPr txBox="1"/>
          <p:nvPr/>
        </p:nvSpPr>
        <p:spPr>
          <a:xfrm>
            <a:off x="4042575" y="969701"/>
            <a:ext cx="2234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MERCURY</a:t>
            </a:r>
            <a:endParaRPr sz="2000">
              <a:solidFill>
                <a:schemeClr val="accen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795" name="Google Shape;795;p78"/>
          <p:cNvSpPr txBox="1"/>
          <p:nvPr/>
        </p:nvSpPr>
        <p:spPr>
          <a:xfrm>
            <a:off x="2959675" y="1890438"/>
            <a:ext cx="2234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VENUS</a:t>
            </a:r>
            <a:endParaRPr sz="2000">
              <a:solidFill>
                <a:schemeClr val="accen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796" name="Google Shape;796;p78"/>
          <p:cNvSpPr txBox="1"/>
          <p:nvPr/>
        </p:nvSpPr>
        <p:spPr>
          <a:xfrm>
            <a:off x="3681608" y="2846100"/>
            <a:ext cx="2234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MARS</a:t>
            </a:r>
            <a:endParaRPr sz="2000">
              <a:solidFill>
                <a:schemeClr val="accen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797" name="Google Shape;797;p78"/>
          <p:cNvSpPr txBox="1"/>
          <p:nvPr/>
        </p:nvSpPr>
        <p:spPr>
          <a:xfrm>
            <a:off x="3320642" y="3781163"/>
            <a:ext cx="2234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NEPTUNE</a:t>
            </a:r>
            <a:endParaRPr sz="2000">
              <a:solidFill>
                <a:schemeClr val="accen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798" name="Google Shape;79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938" y="2099846"/>
            <a:ext cx="555024" cy="539804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1800000" dist="19050">
              <a:schemeClr val="accent4">
                <a:alpha val="50000"/>
              </a:schemeClr>
            </a:outerShdw>
          </a:effectLst>
        </p:spPr>
      </p:pic>
      <p:pic>
        <p:nvPicPr>
          <p:cNvPr id="799" name="Google Shape;79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2263" y="3032988"/>
            <a:ext cx="555034" cy="57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500" y="3918635"/>
            <a:ext cx="611401" cy="629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1862" y="1152159"/>
            <a:ext cx="555025" cy="555056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1200000" dist="19050">
              <a:srgbClr val="9FC5E8">
                <a:alpha val="50000"/>
              </a:srgbClr>
            </a:outerShdw>
          </a:effectLst>
        </p:spPr>
      </p:pic>
      <p:sp>
        <p:nvSpPr>
          <p:cNvPr id="802" name="Google Shape;802;p78"/>
          <p:cNvSpPr txBox="1"/>
          <p:nvPr>
            <p:ph type="ctrTitle"/>
          </p:nvPr>
        </p:nvSpPr>
        <p:spPr>
          <a:xfrm flipH="1">
            <a:off x="713275" y="357000"/>
            <a:ext cx="7717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...JUST LIKE THIS ONE...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9"/>
          <p:cNvSpPr txBox="1"/>
          <p:nvPr>
            <p:ph type="ctrTitle"/>
          </p:nvPr>
        </p:nvSpPr>
        <p:spPr>
          <a:xfrm flipH="1">
            <a:off x="1848400" y="357000"/>
            <a:ext cx="5447100" cy="1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/>
              <a:t>A TIMELINE ALWAYS WORKS FINE</a:t>
            </a:r>
            <a:endParaRPr/>
          </a:p>
        </p:txBody>
      </p:sp>
      <p:pic>
        <p:nvPicPr>
          <p:cNvPr id="808" name="Google Shape;80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924" y="2912004"/>
            <a:ext cx="817249" cy="802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9" name="Google Shape;809;p79"/>
          <p:cNvCxnSpPr/>
          <p:nvPr/>
        </p:nvCxnSpPr>
        <p:spPr>
          <a:xfrm>
            <a:off x="2290173" y="3411311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0" name="Google Shape;810;p79"/>
          <p:cNvSpPr txBox="1"/>
          <p:nvPr/>
        </p:nvSpPr>
        <p:spPr>
          <a:xfrm>
            <a:off x="1192400" y="1952188"/>
            <a:ext cx="1338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Mercury is the closest planet to the Sun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1" name="Google Shape;811;p79"/>
          <p:cNvSpPr txBox="1"/>
          <p:nvPr/>
        </p:nvSpPr>
        <p:spPr>
          <a:xfrm>
            <a:off x="2982687" y="3506557"/>
            <a:ext cx="1338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Venus has a beautiful name, but it’s terribly hot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2" name="Google Shape;812;p79"/>
          <p:cNvSpPr txBox="1"/>
          <p:nvPr/>
        </p:nvSpPr>
        <p:spPr>
          <a:xfrm>
            <a:off x="4895026" y="1952188"/>
            <a:ext cx="1338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Despite being red, Mars is actually a cold place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3" name="Google Shape;813;p79"/>
          <p:cNvSpPr txBox="1"/>
          <p:nvPr/>
        </p:nvSpPr>
        <p:spPr>
          <a:xfrm>
            <a:off x="6641754" y="3504993"/>
            <a:ext cx="13383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It’s the biggest planet </a:t>
            </a: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 the entire Solar</a:t>
            </a: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System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4" name="Google Shape;814;p79"/>
          <p:cNvSpPr txBox="1"/>
          <p:nvPr/>
        </p:nvSpPr>
        <p:spPr>
          <a:xfrm>
            <a:off x="1201412" y="1484350"/>
            <a:ext cx="132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Day 1</a:t>
            </a:r>
            <a:endParaRPr sz="180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815" name="Google Shape;815;p79"/>
          <p:cNvSpPr txBox="1"/>
          <p:nvPr/>
        </p:nvSpPr>
        <p:spPr>
          <a:xfrm>
            <a:off x="2991712" y="3031625"/>
            <a:ext cx="132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Day 2</a:t>
            </a:r>
            <a:endParaRPr sz="180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816" name="Google Shape;816;p79"/>
          <p:cNvSpPr txBox="1"/>
          <p:nvPr/>
        </p:nvSpPr>
        <p:spPr>
          <a:xfrm>
            <a:off x="4902687" y="1483200"/>
            <a:ext cx="132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Day 3</a:t>
            </a:r>
            <a:endParaRPr sz="180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817" name="Google Shape;817;p79"/>
          <p:cNvSpPr txBox="1"/>
          <p:nvPr/>
        </p:nvSpPr>
        <p:spPr>
          <a:xfrm>
            <a:off x="6650787" y="3031625"/>
            <a:ext cx="132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Day 4</a:t>
            </a:r>
            <a:endParaRPr sz="1800">
              <a:solidFill>
                <a:schemeClr val="dk2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cxnSp>
        <p:nvCxnSpPr>
          <p:cNvPr id="818" name="Google Shape;818;p79"/>
          <p:cNvCxnSpPr/>
          <p:nvPr/>
        </p:nvCxnSpPr>
        <p:spPr>
          <a:xfrm flipH="1" rot="10800000">
            <a:off x="2143100" y="2395525"/>
            <a:ext cx="1294200" cy="917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79"/>
          <p:cNvCxnSpPr/>
          <p:nvPr/>
        </p:nvCxnSpPr>
        <p:spPr>
          <a:xfrm>
            <a:off x="3986175" y="2395450"/>
            <a:ext cx="1289100" cy="971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79"/>
          <p:cNvCxnSpPr/>
          <p:nvPr/>
        </p:nvCxnSpPr>
        <p:spPr>
          <a:xfrm flipH="1" rot="10800000">
            <a:off x="5853075" y="2364563"/>
            <a:ext cx="1200600" cy="1002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79"/>
          <p:cNvCxnSpPr/>
          <p:nvPr/>
        </p:nvCxnSpPr>
        <p:spPr>
          <a:xfrm flipH="1" rot="-5400000">
            <a:off x="7646175" y="2364563"/>
            <a:ext cx="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79"/>
          <p:cNvCxnSpPr/>
          <p:nvPr/>
        </p:nvCxnSpPr>
        <p:spPr>
          <a:xfrm>
            <a:off x="7610475" y="2362125"/>
            <a:ext cx="1591200" cy="1008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79"/>
          <p:cNvCxnSpPr/>
          <p:nvPr/>
        </p:nvCxnSpPr>
        <p:spPr>
          <a:xfrm>
            <a:off x="-42775" y="2284375"/>
            <a:ext cx="1622700" cy="1029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4" name="Google Shape;82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749" y="1977384"/>
            <a:ext cx="1068177" cy="82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799" y="2978025"/>
            <a:ext cx="794753" cy="78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6825" y="1963600"/>
            <a:ext cx="1068174" cy="80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2923" y="2926773"/>
            <a:ext cx="817252" cy="77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8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6317381" y="2068950"/>
            <a:ext cx="88916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47354">
            <a:off x="4430670" y="1593040"/>
            <a:ext cx="4010439" cy="391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100" y="4398875"/>
            <a:ext cx="1161775" cy="109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380592">
            <a:off x="1426447" y="1436920"/>
            <a:ext cx="1215106" cy="91538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80"/>
          <p:cNvSpPr/>
          <p:nvPr/>
        </p:nvSpPr>
        <p:spPr>
          <a:xfrm>
            <a:off x="2129700" y="1966650"/>
            <a:ext cx="4884600" cy="1057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7" name="Google Shape;837;p80"/>
          <p:cNvPicPr preferRelativeResize="0"/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-1342881">
            <a:off x="-6459569" y="1239325"/>
            <a:ext cx="88916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4649" y="1791688"/>
            <a:ext cx="889874" cy="93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543450" y="133700"/>
            <a:ext cx="1937500" cy="1902647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0"/>
          <p:cNvSpPr txBox="1"/>
          <p:nvPr>
            <p:ph idx="1" type="subTitle"/>
          </p:nvPr>
        </p:nvSpPr>
        <p:spPr>
          <a:xfrm flipH="1">
            <a:off x="2001775" y="3135425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Big numbers catch your audience’s attention</a:t>
            </a:r>
            <a:endParaRPr/>
          </a:p>
        </p:txBody>
      </p:sp>
      <p:sp>
        <p:nvSpPr>
          <p:cNvPr id="841" name="Google Shape;841;p80"/>
          <p:cNvSpPr txBox="1"/>
          <p:nvPr>
            <p:ph type="title"/>
          </p:nvPr>
        </p:nvSpPr>
        <p:spPr>
          <a:xfrm flipH="1">
            <a:off x="1585952" y="2206488"/>
            <a:ext cx="5972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4,498,300,000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1"/>
          <p:cNvSpPr txBox="1"/>
          <p:nvPr>
            <p:ph idx="1" type="subTitle"/>
          </p:nvPr>
        </p:nvSpPr>
        <p:spPr>
          <a:xfrm flipH="1">
            <a:off x="3044450" y="2192425"/>
            <a:ext cx="51405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Big numbers catch your audience’s attention</a:t>
            </a:r>
            <a:endParaRPr/>
          </a:p>
        </p:txBody>
      </p:sp>
      <p:sp>
        <p:nvSpPr>
          <p:cNvPr id="847" name="Google Shape;847;p81"/>
          <p:cNvSpPr txBox="1"/>
          <p:nvPr>
            <p:ph type="title"/>
          </p:nvPr>
        </p:nvSpPr>
        <p:spPr>
          <a:xfrm flipH="1">
            <a:off x="3044425" y="1263500"/>
            <a:ext cx="5140500" cy="9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4,498,300,000</a:t>
            </a:r>
            <a:endParaRPr/>
          </a:p>
        </p:txBody>
      </p:sp>
      <p:pic>
        <p:nvPicPr>
          <p:cNvPr id="848" name="Google Shape;848;p81"/>
          <p:cNvPicPr preferRelativeResize="0"/>
          <p:nvPr/>
        </p:nvPicPr>
        <p:blipFill rotWithShape="1">
          <a:blip r:embed="rId3">
            <a:alphaModFix/>
          </a:blip>
          <a:srcRect b="0" l="0" r="0" t="32217"/>
          <a:stretch/>
        </p:blipFill>
        <p:spPr>
          <a:xfrm>
            <a:off x="1096950" y="2610325"/>
            <a:ext cx="3754600" cy="25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050" y="-113100"/>
            <a:ext cx="2305525" cy="23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2169566">
            <a:off x="-610275" y="4400608"/>
            <a:ext cx="2335067" cy="122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2304" y="3632700"/>
            <a:ext cx="1943598" cy="18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3524" y="869774"/>
            <a:ext cx="1287701" cy="67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5"/>
          <p:cNvSpPr txBox="1"/>
          <p:nvPr/>
        </p:nvSpPr>
        <p:spPr>
          <a:xfrm>
            <a:off x="-330525" y="5471025"/>
            <a:ext cx="558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Puede: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Iniciar y cerrar su sesión.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Editar su perfil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Crear nuevos usuarios para los empleados y también ofrecer la capacidad de editar la información de usuarios existentes.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Permitir crear nuevos productos, consultar la lista de productos disponibles y también poder eliminar productos según sea necesario.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 edición de todas las solicitudes personalizadas, la consulta de todas las solicitudes previas y permitir el cambio de estado de las solicitudes personalizadas según corresponda.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sz="1100"/>
          </a:p>
        </p:txBody>
      </p:sp>
      <p:sp>
        <p:nvSpPr>
          <p:cNvPr id="354" name="Google Shape;354;p55"/>
          <p:cNvSpPr txBox="1"/>
          <p:nvPr/>
        </p:nvSpPr>
        <p:spPr>
          <a:xfrm>
            <a:off x="75100" y="-23025"/>
            <a:ext cx="5382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Requerimientos de Usuarios</a:t>
            </a:r>
            <a:endParaRPr sz="100"/>
          </a:p>
        </p:txBody>
      </p:sp>
      <p:pic>
        <p:nvPicPr>
          <p:cNvPr id="355" name="Google Shape;35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67" y="4593427"/>
            <a:ext cx="856827" cy="8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5"/>
          <p:cNvPicPr preferRelativeResize="0"/>
          <p:nvPr/>
        </p:nvPicPr>
        <p:blipFill rotWithShape="1">
          <a:blip r:embed="rId7">
            <a:alphaModFix/>
          </a:blip>
          <a:srcRect b="-9399" l="0" r="0" t="9400"/>
          <a:stretch/>
        </p:blipFill>
        <p:spPr>
          <a:xfrm>
            <a:off x="6044422" y="-210200"/>
            <a:ext cx="3998044" cy="21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8900" y="211900"/>
            <a:ext cx="2058426" cy="20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5"/>
          <p:cNvSpPr txBox="1"/>
          <p:nvPr/>
        </p:nvSpPr>
        <p:spPr>
          <a:xfrm>
            <a:off x="759975" y="1718513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Objetivo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359" name="Google Shape;359;p55"/>
          <p:cNvSpPr txBox="1"/>
          <p:nvPr/>
        </p:nvSpPr>
        <p:spPr>
          <a:xfrm>
            <a:off x="1208925" y="2065138"/>
            <a:ext cx="26730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</a:t>
            </a:r>
            <a:r>
              <a:rPr lang="en" sz="1300"/>
              <a:t>lmacenar los datos de los usuarios en tres tipos de roles: Cliente, Empleado y Administrador</a:t>
            </a:r>
            <a:r>
              <a:rPr b="1" lang="en" sz="1300"/>
              <a:t>.</a:t>
            </a:r>
            <a:endParaRPr b="1" sz="1100"/>
          </a:p>
        </p:txBody>
      </p:sp>
      <p:sp>
        <p:nvSpPr>
          <p:cNvPr id="360" name="Google Shape;360;p55"/>
          <p:cNvSpPr txBox="1"/>
          <p:nvPr/>
        </p:nvSpPr>
        <p:spPr>
          <a:xfrm>
            <a:off x="1208925" y="3474163"/>
            <a:ext cx="154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Crear.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Ver.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Actualizar.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Eliminar.</a:t>
            </a:r>
            <a:endParaRPr sz="1300"/>
          </a:p>
        </p:txBody>
      </p:sp>
      <p:sp>
        <p:nvSpPr>
          <p:cNvPr id="361" name="Google Shape;361;p55"/>
          <p:cNvSpPr txBox="1"/>
          <p:nvPr/>
        </p:nvSpPr>
        <p:spPr>
          <a:xfrm>
            <a:off x="1559500" y="907000"/>
            <a:ext cx="2673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1212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USUARIO</a:t>
            </a:r>
            <a:endParaRPr b="1" sz="2900">
              <a:solidFill>
                <a:srgbClr val="21212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362" name="Google Shape;362;p55"/>
          <p:cNvSpPr txBox="1"/>
          <p:nvPr/>
        </p:nvSpPr>
        <p:spPr>
          <a:xfrm>
            <a:off x="3717575" y="1718500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Almacena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363" name="Google Shape;363;p55"/>
          <p:cNvSpPr txBox="1"/>
          <p:nvPr/>
        </p:nvSpPr>
        <p:spPr>
          <a:xfrm>
            <a:off x="804275" y="3140338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Acciones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364" name="Google Shape;364;p55"/>
          <p:cNvSpPr txBox="1"/>
          <p:nvPr/>
        </p:nvSpPr>
        <p:spPr>
          <a:xfrm>
            <a:off x="4670550" y="2065138"/>
            <a:ext cx="26730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Nombre.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Apellido.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Correo electrónico.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Número de celular.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Dirección.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Cantidad de puntos.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Salario.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Fecha de ingreso.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Fecha de creación.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Si está activo.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Si es administrador.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Si es empleado.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Relación con el cargo.</a:t>
            </a:r>
            <a:endParaRPr sz="1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7475" y="299575"/>
            <a:ext cx="1407074" cy="147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9959">
            <a:off x="-428583" y="2811362"/>
            <a:ext cx="2478766" cy="69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82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>
            <a:off x="-638174" y="1159175"/>
            <a:ext cx="1549527" cy="152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64035">
            <a:off x="5972060" y="4008568"/>
            <a:ext cx="2083254" cy="54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2"/>
          <p:cNvPicPr preferRelativeResize="0"/>
          <p:nvPr/>
        </p:nvPicPr>
        <p:blipFill>
          <a:blip r:embed="rId7">
            <a:alphaModFix amt="78000"/>
          </a:blip>
          <a:stretch>
            <a:fillRect/>
          </a:stretch>
        </p:blipFill>
        <p:spPr>
          <a:xfrm flipH="1" rot="-1372001">
            <a:off x="6801282" y="635177"/>
            <a:ext cx="1077060" cy="259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82"/>
          <p:cNvPicPr preferRelativeResize="0"/>
          <p:nvPr/>
        </p:nvPicPr>
        <p:blipFill>
          <a:blip r:embed="rId8">
            <a:alphaModFix amt="83000"/>
          </a:blip>
          <a:stretch>
            <a:fillRect/>
          </a:stretch>
        </p:blipFill>
        <p:spPr>
          <a:xfrm>
            <a:off x="8357928" y="3313226"/>
            <a:ext cx="1549526" cy="1447102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82"/>
          <p:cNvSpPr txBox="1"/>
          <p:nvPr>
            <p:ph idx="1" type="subTitle"/>
          </p:nvPr>
        </p:nvSpPr>
        <p:spPr>
          <a:xfrm>
            <a:off x="720000" y="1275018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861" name="Google Shape;861;p82"/>
          <p:cNvSpPr txBox="1"/>
          <p:nvPr>
            <p:ph type="title"/>
          </p:nvPr>
        </p:nvSpPr>
        <p:spPr>
          <a:xfrm>
            <a:off x="911345" y="655425"/>
            <a:ext cx="4758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333,000.00</a:t>
            </a:r>
            <a:endParaRPr/>
          </a:p>
        </p:txBody>
      </p:sp>
      <p:sp>
        <p:nvSpPr>
          <p:cNvPr id="862" name="Google Shape;862;p82"/>
          <p:cNvSpPr txBox="1"/>
          <p:nvPr>
            <p:ph idx="2" type="subTitle"/>
          </p:nvPr>
        </p:nvSpPr>
        <p:spPr>
          <a:xfrm>
            <a:off x="3283500" y="2622968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is Jupiter’s rotation period</a:t>
            </a:r>
            <a:endParaRPr/>
          </a:p>
        </p:txBody>
      </p:sp>
      <p:sp>
        <p:nvSpPr>
          <p:cNvPr id="863" name="Google Shape;863;p82"/>
          <p:cNvSpPr txBox="1"/>
          <p:nvPr>
            <p:ph idx="3" type="title"/>
          </p:nvPr>
        </p:nvSpPr>
        <p:spPr>
          <a:xfrm>
            <a:off x="3474845" y="2003375"/>
            <a:ext cx="4758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9</a:t>
            </a:r>
            <a:r>
              <a:rPr lang="en"/>
              <a:t>h 55m 23s</a:t>
            </a:r>
            <a:endParaRPr/>
          </a:p>
        </p:txBody>
      </p:sp>
      <p:sp>
        <p:nvSpPr>
          <p:cNvPr id="864" name="Google Shape;864;p82"/>
          <p:cNvSpPr txBox="1"/>
          <p:nvPr>
            <p:ph idx="4" type="subTitle"/>
          </p:nvPr>
        </p:nvSpPr>
        <p:spPr>
          <a:xfrm>
            <a:off x="720100" y="3970918"/>
            <a:ext cx="514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is the distance between the Earth and the Moon</a:t>
            </a:r>
            <a:endParaRPr/>
          </a:p>
        </p:txBody>
      </p:sp>
      <p:sp>
        <p:nvSpPr>
          <p:cNvPr id="865" name="Google Shape;865;p82"/>
          <p:cNvSpPr txBox="1"/>
          <p:nvPr>
            <p:ph idx="5" type="title"/>
          </p:nvPr>
        </p:nvSpPr>
        <p:spPr>
          <a:xfrm>
            <a:off x="911445" y="3351325"/>
            <a:ext cx="4758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386,000 km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3"/>
          <p:cNvSpPr txBox="1"/>
          <p:nvPr>
            <p:ph idx="1" type="subTitle"/>
          </p:nvPr>
        </p:nvSpPr>
        <p:spPr>
          <a:xfrm>
            <a:off x="720000" y="1342497"/>
            <a:ext cx="51405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871" name="Google Shape;871;p83"/>
          <p:cNvSpPr txBox="1"/>
          <p:nvPr>
            <p:ph type="title"/>
          </p:nvPr>
        </p:nvSpPr>
        <p:spPr>
          <a:xfrm>
            <a:off x="720100" y="722900"/>
            <a:ext cx="5140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333,000.00</a:t>
            </a:r>
            <a:endParaRPr/>
          </a:p>
        </p:txBody>
      </p:sp>
      <p:sp>
        <p:nvSpPr>
          <p:cNvPr id="872" name="Google Shape;872;p83"/>
          <p:cNvSpPr txBox="1"/>
          <p:nvPr>
            <p:ph idx="2" type="subTitle"/>
          </p:nvPr>
        </p:nvSpPr>
        <p:spPr>
          <a:xfrm>
            <a:off x="720100" y="2690446"/>
            <a:ext cx="51405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is Jupiter’s rotation period</a:t>
            </a:r>
            <a:endParaRPr/>
          </a:p>
        </p:txBody>
      </p:sp>
      <p:sp>
        <p:nvSpPr>
          <p:cNvPr id="873" name="Google Shape;873;p83"/>
          <p:cNvSpPr txBox="1"/>
          <p:nvPr>
            <p:ph idx="3" type="title"/>
          </p:nvPr>
        </p:nvSpPr>
        <p:spPr>
          <a:xfrm>
            <a:off x="720100" y="2070850"/>
            <a:ext cx="5140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9</a:t>
            </a:r>
            <a:r>
              <a:rPr lang="en"/>
              <a:t>h 55m 23s</a:t>
            </a:r>
            <a:endParaRPr/>
          </a:p>
        </p:txBody>
      </p:sp>
      <p:sp>
        <p:nvSpPr>
          <p:cNvPr id="874" name="Google Shape;874;p83"/>
          <p:cNvSpPr txBox="1"/>
          <p:nvPr>
            <p:ph idx="4" type="subTitle"/>
          </p:nvPr>
        </p:nvSpPr>
        <p:spPr>
          <a:xfrm>
            <a:off x="720100" y="4038397"/>
            <a:ext cx="51405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is the distance between the Earth and the Moon</a:t>
            </a:r>
            <a:endParaRPr/>
          </a:p>
        </p:txBody>
      </p:sp>
      <p:sp>
        <p:nvSpPr>
          <p:cNvPr id="875" name="Google Shape;875;p83"/>
          <p:cNvSpPr txBox="1"/>
          <p:nvPr>
            <p:ph idx="5" type="title"/>
          </p:nvPr>
        </p:nvSpPr>
        <p:spPr>
          <a:xfrm>
            <a:off x="713225" y="3418800"/>
            <a:ext cx="5140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386,000 km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4"/>
          <p:cNvSpPr txBox="1"/>
          <p:nvPr>
            <p:ph idx="1" type="subTitle"/>
          </p:nvPr>
        </p:nvSpPr>
        <p:spPr>
          <a:xfrm>
            <a:off x="710075" y="3408202"/>
            <a:ext cx="2339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Mercury is the closest planet to the Sun </a:t>
            </a:r>
            <a:endParaRPr/>
          </a:p>
        </p:txBody>
      </p:sp>
      <p:sp>
        <p:nvSpPr>
          <p:cNvPr id="881" name="Google Shape;881;p84"/>
          <p:cNvSpPr txBox="1"/>
          <p:nvPr>
            <p:ph type="title"/>
          </p:nvPr>
        </p:nvSpPr>
        <p:spPr>
          <a:xfrm>
            <a:off x="710117" y="2652350"/>
            <a:ext cx="2339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  <p:sp>
        <p:nvSpPr>
          <p:cNvPr id="882" name="Google Shape;882;p84"/>
          <p:cNvSpPr txBox="1"/>
          <p:nvPr>
            <p:ph idx="2" type="subTitle"/>
          </p:nvPr>
        </p:nvSpPr>
        <p:spPr>
          <a:xfrm>
            <a:off x="3400597" y="3408203"/>
            <a:ext cx="2339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Despite being red, Mars is a very cold place</a:t>
            </a:r>
            <a:endParaRPr/>
          </a:p>
        </p:txBody>
      </p:sp>
      <p:sp>
        <p:nvSpPr>
          <p:cNvPr id="883" name="Google Shape;883;p84"/>
          <p:cNvSpPr txBox="1"/>
          <p:nvPr>
            <p:ph idx="3" type="title"/>
          </p:nvPr>
        </p:nvSpPr>
        <p:spPr>
          <a:xfrm>
            <a:off x="3400592" y="2652351"/>
            <a:ext cx="2339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884" name="Google Shape;884;p84"/>
          <p:cNvSpPr txBox="1"/>
          <p:nvPr>
            <p:ph idx="4" type="subTitle"/>
          </p:nvPr>
        </p:nvSpPr>
        <p:spPr>
          <a:xfrm>
            <a:off x="6091074" y="3408205"/>
            <a:ext cx="2339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Jupiter i</a:t>
            </a:r>
            <a:r>
              <a:rPr lang="en"/>
              <a:t>s a gas giant and the biggest planet</a:t>
            </a:r>
            <a:endParaRPr/>
          </a:p>
        </p:txBody>
      </p:sp>
      <p:sp>
        <p:nvSpPr>
          <p:cNvPr id="885" name="Google Shape;885;p84"/>
          <p:cNvSpPr txBox="1"/>
          <p:nvPr>
            <p:ph idx="5" type="title"/>
          </p:nvPr>
        </p:nvSpPr>
        <p:spPr>
          <a:xfrm>
            <a:off x="6087938" y="2652353"/>
            <a:ext cx="2339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886" name="Google Shape;886;p84"/>
          <p:cNvSpPr/>
          <p:nvPr/>
        </p:nvSpPr>
        <p:spPr>
          <a:xfrm>
            <a:off x="1372726" y="1157500"/>
            <a:ext cx="1014403" cy="1316800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84"/>
          <p:cNvSpPr/>
          <p:nvPr/>
        </p:nvSpPr>
        <p:spPr>
          <a:xfrm>
            <a:off x="4064801" y="1157500"/>
            <a:ext cx="1014403" cy="1316800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84"/>
          <p:cNvSpPr/>
          <p:nvPr/>
        </p:nvSpPr>
        <p:spPr>
          <a:xfrm>
            <a:off x="6750601" y="1157500"/>
            <a:ext cx="1014403" cy="1316800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9" name="Google Shape;88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980" y="1191840"/>
            <a:ext cx="859750" cy="85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7925" y="1191850"/>
            <a:ext cx="859751" cy="8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3775" y="1191850"/>
            <a:ext cx="859751" cy="85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5"/>
          <p:cNvSpPr txBox="1"/>
          <p:nvPr>
            <p:ph type="ctrTitle"/>
          </p:nvPr>
        </p:nvSpPr>
        <p:spPr>
          <a:xfrm flipH="1">
            <a:off x="986825" y="2380725"/>
            <a:ext cx="2315700" cy="9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John Patterson</a:t>
            </a:r>
            <a:endParaRPr/>
          </a:p>
        </p:txBody>
      </p:sp>
      <p:sp>
        <p:nvSpPr>
          <p:cNvPr id="897" name="Google Shape;897;p85"/>
          <p:cNvSpPr txBox="1"/>
          <p:nvPr>
            <p:ph idx="1" type="subTitle"/>
          </p:nvPr>
        </p:nvSpPr>
        <p:spPr>
          <a:xfrm flipH="1">
            <a:off x="1134575" y="3297225"/>
            <a:ext cx="202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You can talk a bit about this person here</a:t>
            </a:r>
            <a:endParaRPr/>
          </a:p>
        </p:txBody>
      </p:sp>
      <p:sp>
        <p:nvSpPr>
          <p:cNvPr id="898" name="Google Shape;898;p85"/>
          <p:cNvSpPr txBox="1"/>
          <p:nvPr>
            <p:ph idx="2" type="title"/>
          </p:nvPr>
        </p:nvSpPr>
        <p:spPr>
          <a:xfrm>
            <a:off x="3234299" y="82800"/>
            <a:ext cx="26754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899" name="Google Shape;899;p85"/>
          <p:cNvSpPr txBox="1"/>
          <p:nvPr>
            <p:ph idx="3" type="ctrTitle"/>
          </p:nvPr>
        </p:nvSpPr>
        <p:spPr>
          <a:xfrm flipH="1">
            <a:off x="3414150" y="2380725"/>
            <a:ext cx="2315700" cy="9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Helena James</a:t>
            </a:r>
            <a:endParaRPr/>
          </a:p>
        </p:txBody>
      </p:sp>
      <p:sp>
        <p:nvSpPr>
          <p:cNvPr id="900" name="Google Shape;900;p85"/>
          <p:cNvSpPr txBox="1"/>
          <p:nvPr>
            <p:ph idx="4" type="subTitle"/>
          </p:nvPr>
        </p:nvSpPr>
        <p:spPr>
          <a:xfrm flipH="1">
            <a:off x="3561900" y="3297225"/>
            <a:ext cx="202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You can talk a bit about this person here</a:t>
            </a:r>
            <a:endParaRPr/>
          </a:p>
        </p:txBody>
      </p:sp>
      <p:sp>
        <p:nvSpPr>
          <p:cNvPr id="901" name="Google Shape;901;p85"/>
          <p:cNvSpPr txBox="1"/>
          <p:nvPr>
            <p:ph idx="5" type="ctrTitle"/>
          </p:nvPr>
        </p:nvSpPr>
        <p:spPr>
          <a:xfrm flipH="1">
            <a:off x="5898850" y="2380725"/>
            <a:ext cx="2315700" cy="9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902" name="Google Shape;902;p85"/>
          <p:cNvSpPr txBox="1"/>
          <p:nvPr>
            <p:ph idx="6" type="subTitle"/>
          </p:nvPr>
        </p:nvSpPr>
        <p:spPr>
          <a:xfrm flipH="1">
            <a:off x="6046600" y="3297225"/>
            <a:ext cx="202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You can talk a bit about this person here</a:t>
            </a:r>
            <a:endParaRPr/>
          </a:p>
        </p:txBody>
      </p:sp>
      <p:grpSp>
        <p:nvGrpSpPr>
          <p:cNvPr id="903" name="Google Shape;903;p85"/>
          <p:cNvGrpSpPr/>
          <p:nvPr/>
        </p:nvGrpSpPr>
        <p:grpSpPr>
          <a:xfrm>
            <a:off x="6568775" y="1632100"/>
            <a:ext cx="1003500" cy="1020600"/>
            <a:chOff x="6568775" y="1632100"/>
            <a:chExt cx="1003500" cy="1020600"/>
          </a:xfrm>
        </p:grpSpPr>
        <p:sp>
          <p:nvSpPr>
            <p:cNvPr id="904" name="Google Shape;904;p85"/>
            <p:cNvSpPr/>
            <p:nvPr/>
          </p:nvSpPr>
          <p:spPr>
            <a:xfrm>
              <a:off x="6568775" y="1632100"/>
              <a:ext cx="1003500" cy="10206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5" name="Google Shape;905;p85"/>
            <p:cNvGrpSpPr/>
            <p:nvPr/>
          </p:nvGrpSpPr>
          <p:grpSpPr>
            <a:xfrm>
              <a:off x="6794715" y="1861993"/>
              <a:ext cx="523957" cy="522685"/>
              <a:chOff x="-56010050" y="2686975"/>
              <a:chExt cx="319000" cy="318225"/>
            </a:xfrm>
          </p:grpSpPr>
          <p:sp>
            <p:nvSpPr>
              <p:cNvPr id="906" name="Google Shape;906;p85"/>
              <p:cNvSpPr/>
              <p:nvPr/>
            </p:nvSpPr>
            <p:spPr>
              <a:xfrm>
                <a:off x="-55887975" y="2917925"/>
                <a:ext cx="72475" cy="29775"/>
              </a:xfrm>
              <a:custGeom>
                <a:rect b="b" l="l" r="r" t="t"/>
                <a:pathLst>
                  <a:path extrusionOk="0" h="1191" w="2899">
                    <a:moveTo>
                      <a:pt x="398" y="1"/>
                    </a:moveTo>
                    <a:cubicBezTo>
                      <a:pt x="308" y="1"/>
                      <a:pt x="221" y="40"/>
                      <a:pt x="158" y="119"/>
                    </a:cubicBezTo>
                    <a:cubicBezTo>
                      <a:pt x="1" y="277"/>
                      <a:pt x="1" y="529"/>
                      <a:pt x="158" y="655"/>
                    </a:cubicBezTo>
                    <a:cubicBezTo>
                      <a:pt x="505" y="1001"/>
                      <a:pt x="977" y="1190"/>
                      <a:pt x="1450" y="1190"/>
                    </a:cubicBezTo>
                    <a:cubicBezTo>
                      <a:pt x="1922" y="1190"/>
                      <a:pt x="2426" y="1001"/>
                      <a:pt x="2742" y="655"/>
                    </a:cubicBezTo>
                    <a:cubicBezTo>
                      <a:pt x="2899" y="497"/>
                      <a:pt x="2899" y="245"/>
                      <a:pt x="2742" y="119"/>
                    </a:cubicBezTo>
                    <a:cubicBezTo>
                      <a:pt x="2694" y="72"/>
                      <a:pt x="2608" y="48"/>
                      <a:pt x="2513" y="48"/>
                    </a:cubicBezTo>
                    <a:cubicBezTo>
                      <a:pt x="2419" y="48"/>
                      <a:pt x="2316" y="72"/>
                      <a:pt x="2237" y="119"/>
                    </a:cubicBezTo>
                    <a:cubicBezTo>
                      <a:pt x="2048" y="340"/>
                      <a:pt x="1733" y="434"/>
                      <a:pt x="1450" y="434"/>
                    </a:cubicBezTo>
                    <a:cubicBezTo>
                      <a:pt x="1135" y="434"/>
                      <a:pt x="851" y="340"/>
                      <a:pt x="662" y="119"/>
                    </a:cubicBezTo>
                    <a:cubicBezTo>
                      <a:pt x="583" y="40"/>
                      <a:pt x="489" y="1"/>
                      <a:pt x="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85"/>
              <p:cNvSpPr/>
              <p:nvPr/>
            </p:nvSpPr>
            <p:spPr>
              <a:xfrm>
                <a:off x="-55897425" y="285472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1" y="190"/>
                      <a:pt x="1" y="379"/>
                    </a:cubicBezTo>
                    <a:cubicBezTo>
                      <a:pt x="1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90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85"/>
              <p:cNvSpPr/>
              <p:nvPr/>
            </p:nvSpPr>
            <p:spPr>
              <a:xfrm>
                <a:off x="-55822600" y="2854725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0" y="190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4" y="568"/>
                      <a:pt x="694" y="379"/>
                    </a:cubicBezTo>
                    <a:cubicBezTo>
                      <a:pt x="694" y="190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85"/>
              <p:cNvSpPr/>
              <p:nvPr/>
            </p:nvSpPr>
            <p:spPr>
              <a:xfrm>
                <a:off x="-56010050" y="2686975"/>
                <a:ext cx="319000" cy="318225"/>
              </a:xfrm>
              <a:custGeom>
                <a:rect b="b" l="l" r="r" t="t"/>
                <a:pathLst>
                  <a:path extrusionOk="0" h="12729" w="12760">
                    <a:moveTo>
                      <a:pt x="2962" y="756"/>
                    </a:moveTo>
                    <a:cubicBezTo>
                      <a:pt x="3686" y="756"/>
                      <a:pt x="4285" y="1260"/>
                      <a:pt x="4443" y="1954"/>
                    </a:cubicBezTo>
                    <a:cubicBezTo>
                      <a:pt x="4096" y="2174"/>
                      <a:pt x="3749" y="2395"/>
                      <a:pt x="3434" y="2710"/>
                    </a:cubicBezTo>
                    <a:cubicBezTo>
                      <a:pt x="3119" y="3025"/>
                      <a:pt x="2867" y="3340"/>
                      <a:pt x="2678" y="3686"/>
                    </a:cubicBezTo>
                    <a:cubicBezTo>
                      <a:pt x="1954" y="3592"/>
                      <a:pt x="1450" y="2962"/>
                      <a:pt x="1450" y="2237"/>
                    </a:cubicBezTo>
                    <a:cubicBezTo>
                      <a:pt x="1450" y="1418"/>
                      <a:pt x="2111" y="756"/>
                      <a:pt x="2962" y="756"/>
                    </a:cubicBezTo>
                    <a:close/>
                    <a:moveTo>
                      <a:pt x="9735" y="756"/>
                    </a:moveTo>
                    <a:cubicBezTo>
                      <a:pt x="10554" y="756"/>
                      <a:pt x="11216" y="1418"/>
                      <a:pt x="11216" y="2237"/>
                    </a:cubicBezTo>
                    <a:cubicBezTo>
                      <a:pt x="11216" y="2993"/>
                      <a:pt x="10712" y="3592"/>
                      <a:pt x="9987" y="3686"/>
                    </a:cubicBezTo>
                    <a:cubicBezTo>
                      <a:pt x="9798" y="3340"/>
                      <a:pt x="9578" y="2993"/>
                      <a:pt x="9263" y="2710"/>
                    </a:cubicBezTo>
                    <a:cubicBezTo>
                      <a:pt x="8948" y="2395"/>
                      <a:pt x="8570" y="2174"/>
                      <a:pt x="8223" y="1954"/>
                    </a:cubicBezTo>
                    <a:cubicBezTo>
                      <a:pt x="8381" y="1260"/>
                      <a:pt x="8979" y="756"/>
                      <a:pt x="9735" y="756"/>
                    </a:cubicBezTo>
                    <a:close/>
                    <a:moveTo>
                      <a:pt x="5986" y="2237"/>
                    </a:moveTo>
                    <a:lnTo>
                      <a:pt x="5986" y="2584"/>
                    </a:lnTo>
                    <a:cubicBezTo>
                      <a:pt x="5986" y="4064"/>
                      <a:pt x="4789" y="5230"/>
                      <a:pt x="3340" y="5230"/>
                    </a:cubicBezTo>
                    <a:lnTo>
                      <a:pt x="2993" y="5230"/>
                    </a:lnTo>
                    <a:cubicBezTo>
                      <a:pt x="3151" y="3655"/>
                      <a:pt x="4411" y="2395"/>
                      <a:pt x="5986" y="2237"/>
                    </a:cubicBezTo>
                    <a:close/>
                    <a:moveTo>
                      <a:pt x="6742" y="2237"/>
                    </a:moveTo>
                    <a:cubicBezTo>
                      <a:pt x="8318" y="2395"/>
                      <a:pt x="9578" y="3655"/>
                      <a:pt x="9735" y="5230"/>
                    </a:cubicBezTo>
                    <a:lnTo>
                      <a:pt x="9357" y="5230"/>
                    </a:lnTo>
                    <a:cubicBezTo>
                      <a:pt x="7908" y="5230"/>
                      <a:pt x="6742" y="4064"/>
                      <a:pt x="6742" y="2584"/>
                    </a:cubicBezTo>
                    <a:lnTo>
                      <a:pt x="6742" y="2237"/>
                    </a:lnTo>
                    <a:close/>
                    <a:moveTo>
                      <a:pt x="2206" y="5986"/>
                    </a:moveTo>
                    <a:lnTo>
                      <a:pt x="2206" y="7467"/>
                    </a:lnTo>
                    <a:cubicBezTo>
                      <a:pt x="1796" y="7467"/>
                      <a:pt x="1450" y="7152"/>
                      <a:pt x="1450" y="6742"/>
                    </a:cubicBezTo>
                    <a:cubicBezTo>
                      <a:pt x="1450" y="6301"/>
                      <a:pt x="1796" y="5986"/>
                      <a:pt x="2206" y="5986"/>
                    </a:cubicBezTo>
                    <a:close/>
                    <a:moveTo>
                      <a:pt x="10460" y="5986"/>
                    </a:moveTo>
                    <a:cubicBezTo>
                      <a:pt x="10870" y="5986"/>
                      <a:pt x="11216" y="6301"/>
                      <a:pt x="11216" y="6742"/>
                    </a:cubicBezTo>
                    <a:cubicBezTo>
                      <a:pt x="11216" y="7120"/>
                      <a:pt x="10870" y="7467"/>
                      <a:pt x="10460" y="7467"/>
                    </a:cubicBezTo>
                    <a:lnTo>
                      <a:pt x="10460" y="5986"/>
                    </a:lnTo>
                    <a:close/>
                    <a:moveTo>
                      <a:pt x="1008" y="7624"/>
                    </a:moveTo>
                    <a:cubicBezTo>
                      <a:pt x="1292" y="8002"/>
                      <a:pt x="1733" y="8223"/>
                      <a:pt x="2206" y="8223"/>
                    </a:cubicBezTo>
                    <a:cubicBezTo>
                      <a:pt x="2206" y="8633"/>
                      <a:pt x="1891" y="8979"/>
                      <a:pt x="1450" y="8979"/>
                    </a:cubicBezTo>
                    <a:cubicBezTo>
                      <a:pt x="1071" y="8979"/>
                      <a:pt x="693" y="8664"/>
                      <a:pt x="693" y="8223"/>
                    </a:cubicBezTo>
                    <a:cubicBezTo>
                      <a:pt x="693" y="8002"/>
                      <a:pt x="819" y="7750"/>
                      <a:pt x="1008" y="7624"/>
                    </a:cubicBezTo>
                    <a:close/>
                    <a:moveTo>
                      <a:pt x="11657" y="7624"/>
                    </a:moveTo>
                    <a:cubicBezTo>
                      <a:pt x="11846" y="7782"/>
                      <a:pt x="11972" y="8002"/>
                      <a:pt x="11972" y="8223"/>
                    </a:cubicBezTo>
                    <a:cubicBezTo>
                      <a:pt x="11972" y="8633"/>
                      <a:pt x="11626" y="8979"/>
                      <a:pt x="11216" y="8979"/>
                    </a:cubicBezTo>
                    <a:cubicBezTo>
                      <a:pt x="10838" y="8979"/>
                      <a:pt x="10460" y="8664"/>
                      <a:pt x="10460" y="8223"/>
                    </a:cubicBezTo>
                    <a:cubicBezTo>
                      <a:pt x="10933" y="8223"/>
                      <a:pt x="11374" y="8002"/>
                      <a:pt x="11657" y="7624"/>
                    </a:cubicBezTo>
                    <a:close/>
                    <a:moveTo>
                      <a:pt x="6333" y="4127"/>
                    </a:moveTo>
                    <a:cubicBezTo>
                      <a:pt x="6490" y="4442"/>
                      <a:pt x="6679" y="4726"/>
                      <a:pt x="6963" y="5009"/>
                    </a:cubicBezTo>
                    <a:cubicBezTo>
                      <a:pt x="7593" y="5640"/>
                      <a:pt x="8475" y="5986"/>
                      <a:pt x="9357" y="5986"/>
                    </a:cubicBezTo>
                    <a:lnTo>
                      <a:pt x="9735" y="5986"/>
                    </a:lnTo>
                    <a:lnTo>
                      <a:pt x="9735" y="8570"/>
                    </a:lnTo>
                    <a:cubicBezTo>
                      <a:pt x="9735" y="10428"/>
                      <a:pt x="8192" y="11972"/>
                      <a:pt x="6333" y="11972"/>
                    </a:cubicBezTo>
                    <a:cubicBezTo>
                      <a:pt x="4474" y="11972"/>
                      <a:pt x="2962" y="10428"/>
                      <a:pt x="2962" y="8570"/>
                    </a:cubicBezTo>
                    <a:lnTo>
                      <a:pt x="2962" y="5986"/>
                    </a:lnTo>
                    <a:lnTo>
                      <a:pt x="3308" y="5986"/>
                    </a:lnTo>
                    <a:cubicBezTo>
                      <a:pt x="4222" y="5986"/>
                      <a:pt x="5041" y="5640"/>
                      <a:pt x="5703" y="5009"/>
                    </a:cubicBezTo>
                    <a:cubicBezTo>
                      <a:pt x="5955" y="4757"/>
                      <a:pt x="6175" y="4442"/>
                      <a:pt x="6333" y="4127"/>
                    </a:cubicBezTo>
                    <a:close/>
                    <a:moveTo>
                      <a:pt x="2962" y="0"/>
                    </a:moveTo>
                    <a:cubicBezTo>
                      <a:pt x="1733" y="0"/>
                      <a:pt x="693" y="977"/>
                      <a:pt x="693" y="2237"/>
                    </a:cubicBezTo>
                    <a:cubicBezTo>
                      <a:pt x="693" y="3277"/>
                      <a:pt x="1418" y="4159"/>
                      <a:pt x="2395" y="4411"/>
                    </a:cubicBezTo>
                    <a:cubicBezTo>
                      <a:pt x="2332" y="4694"/>
                      <a:pt x="2237" y="4946"/>
                      <a:pt x="2237" y="5230"/>
                    </a:cubicBezTo>
                    <a:cubicBezTo>
                      <a:pt x="1355" y="5230"/>
                      <a:pt x="630" y="6018"/>
                      <a:pt x="756" y="6931"/>
                    </a:cubicBezTo>
                    <a:cubicBezTo>
                      <a:pt x="284" y="7215"/>
                      <a:pt x="0" y="7687"/>
                      <a:pt x="0" y="8223"/>
                    </a:cubicBezTo>
                    <a:cubicBezTo>
                      <a:pt x="0" y="9042"/>
                      <a:pt x="662" y="9735"/>
                      <a:pt x="1513" y="9735"/>
                    </a:cubicBezTo>
                    <a:cubicBezTo>
                      <a:pt x="1828" y="9735"/>
                      <a:pt x="2080" y="9641"/>
                      <a:pt x="2332" y="9452"/>
                    </a:cubicBezTo>
                    <a:cubicBezTo>
                      <a:pt x="2710" y="11310"/>
                      <a:pt x="4379" y="12728"/>
                      <a:pt x="6396" y="12728"/>
                    </a:cubicBezTo>
                    <a:cubicBezTo>
                      <a:pt x="8381" y="12728"/>
                      <a:pt x="10050" y="11310"/>
                      <a:pt x="10428" y="9452"/>
                    </a:cubicBezTo>
                    <a:cubicBezTo>
                      <a:pt x="10680" y="9609"/>
                      <a:pt x="10964" y="9735"/>
                      <a:pt x="11279" y="9735"/>
                    </a:cubicBezTo>
                    <a:cubicBezTo>
                      <a:pt x="12098" y="9735"/>
                      <a:pt x="12760" y="9042"/>
                      <a:pt x="12760" y="8223"/>
                    </a:cubicBezTo>
                    <a:cubicBezTo>
                      <a:pt x="12728" y="7687"/>
                      <a:pt x="12413" y="7152"/>
                      <a:pt x="11941" y="6931"/>
                    </a:cubicBezTo>
                    <a:cubicBezTo>
                      <a:pt x="12035" y="6018"/>
                      <a:pt x="11342" y="5230"/>
                      <a:pt x="10428" y="5230"/>
                    </a:cubicBezTo>
                    <a:cubicBezTo>
                      <a:pt x="10397" y="4946"/>
                      <a:pt x="10365" y="4694"/>
                      <a:pt x="10271" y="4411"/>
                    </a:cubicBezTo>
                    <a:cubicBezTo>
                      <a:pt x="11248" y="4159"/>
                      <a:pt x="11972" y="3277"/>
                      <a:pt x="11972" y="2237"/>
                    </a:cubicBezTo>
                    <a:cubicBezTo>
                      <a:pt x="11972" y="1008"/>
                      <a:pt x="10996" y="0"/>
                      <a:pt x="9735" y="0"/>
                    </a:cubicBezTo>
                    <a:cubicBezTo>
                      <a:pt x="8664" y="0"/>
                      <a:pt x="7814" y="693"/>
                      <a:pt x="7530" y="1638"/>
                    </a:cubicBezTo>
                    <a:cubicBezTo>
                      <a:pt x="7120" y="1544"/>
                      <a:pt x="6742" y="1481"/>
                      <a:pt x="6333" y="1481"/>
                    </a:cubicBezTo>
                    <a:cubicBezTo>
                      <a:pt x="5955" y="1481"/>
                      <a:pt x="5514" y="1575"/>
                      <a:pt x="5167" y="1638"/>
                    </a:cubicBezTo>
                    <a:cubicBezTo>
                      <a:pt x="4915" y="693"/>
                      <a:pt x="4033" y="0"/>
                      <a:pt x="29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10" name="Google Shape;910;p85"/>
          <p:cNvGrpSpPr/>
          <p:nvPr/>
        </p:nvGrpSpPr>
        <p:grpSpPr>
          <a:xfrm>
            <a:off x="4112750" y="1646043"/>
            <a:ext cx="975900" cy="992700"/>
            <a:chOff x="4112750" y="1646043"/>
            <a:chExt cx="975900" cy="992700"/>
          </a:xfrm>
        </p:grpSpPr>
        <p:sp>
          <p:nvSpPr>
            <p:cNvPr id="911" name="Google Shape;911;p85"/>
            <p:cNvSpPr/>
            <p:nvPr/>
          </p:nvSpPr>
          <p:spPr>
            <a:xfrm>
              <a:off x="4112750" y="1646043"/>
              <a:ext cx="975900" cy="9927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2" name="Google Shape;912;p85"/>
            <p:cNvGrpSpPr/>
            <p:nvPr/>
          </p:nvGrpSpPr>
          <p:grpSpPr>
            <a:xfrm>
              <a:off x="4390483" y="1873251"/>
              <a:ext cx="439468" cy="500174"/>
              <a:chOff x="-53278575" y="2687750"/>
              <a:chExt cx="278850" cy="317450"/>
            </a:xfrm>
          </p:grpSpPr>
          <p:sp>
            <p:nvSpPr>
              <p:cNvPr id="913" name="Google Shape;913;p85"/>
              <p:cNvSpPr/>
              <p:nvPr/>
            </p:nvSpPr>
            <p:spPr>
              <a:xfrm>
                <a:off x="-53175400" y="2919525"/>
                <a:ext cx="71700" cy="28950"/>
              </a:xfrm>
              <a:custGeom>
                <a:rect b="b" l="l" r="r" t="t"/>
                <a:pathLst>
                  <a:path extrusionOk="0" h="1158" w="2868">
                    <a:moveTo>
                      <a:pt x="351" y="0"/>
                    </a:moveTo>
                    <a:cubicBezTo>
                      <a:pt x="253" y="0"/>
                      <a:pt x="158" y="39"/>
                      <a:pt x="95" y="118"/>
                    </a:cubicBezTo>
                    <a:cubicBezTo>
                      <a:pt x="1" y="213"/>
                      <a:pt x="1" y="465"/>
                      <a:pt x="95" y="622"/>
                    </a:cubicBezTo>
                    <a:cubicBezTo>
                      <a:pt x="473" y="969"/>
                      <a:pt x="946" y="1158"/>
                      <a:pt x="1418" y="1158"/>
                    </a:cubicBezTo>
                    <a:cubicBezTo>
                      <a:pt x="1891" y="1158"/>
                      <a:pt x="2395" y="969"/>
                      <a:pt x="2710" y="622"/>
                    </a:cubicBezTo>
                    <a:cubicBezTo>
                      <a:pt x="2868" y="465"/>
                      <a:pt x="2868" y="213"/>
                      <a:pt x="2710" y="118"/>
                    </a:cubicBezTo>
                    <a:cubicBezTo>
                      <a:pt x="2631" y="39"/>
                      <a:pt x="2529" y="0"/>
                      <a:pt x="2434" y="0"/>
                    </a:cubicBezTo>
                    <a:cubicBezTo>
                      <a:pt x="2340" y="0"/>
                      <a:pt x="2253" y="39"/>
                      <a:pt x="2206" y="118"/>
                    </a:cubicBezTo>
                    <a:cubicBezTo>
                      <a:pt x="1985" y="307"/>
                      <a:pt x="1670" y="433"/>
                      <a:pt x="1418" y="433"/>
                    </a:cubicBezTo>
                    <a:cubicBezTo>
                      <a:pt x="1135" y="433"/>
                      <a:pt x="820" y="307"/>
                      <a:pt x="631" y="118"/>
                    </a:cubicBezTo>
                    <a:cubicBezTo>
                      <a:pt x="552" y="39"/>
                      <a:pt x="450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85"/>
              <p:cNvSpPr/>
              <p:nvPr/>
            </p:nvSpPr>
            <p:spPr>
              <a:xfrm>
                <a:off x="-53185625" y="2854725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90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cubicBezTo>
                      <a:pt x="567" y="725"/>
                      <a:pt x="725" y="568"/>
                      <a:pt x="725" y="379"/>
                    </a:cubicBezTo>
                    <a:cubicBezTo>
                      <a:pt x="725" y="190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85"/>
              <p:cNvSpPr/>
              <p:nvPr/>
            </p:nvSpPr>
            <p:spPr>
              <a:xfrm>
                <a:off x="-53110800" y="2854725"/>
                <a:ext cx="18125" cy="18150"/>
              </a:xfrm>
              <a:custGeom>
                <a:rect b="b" l="l" r="r" t="t"/>
                <a:pathLst>
                  <a:path extrusionOk="0" h="726" w="725">
                    <a:moveTo>
                      <a:pt x="378" y="1"/>
                    </a:moveTo>
                    <a:cubicBezTo>
                      <a:pt x="158" y="1"/>
                      <a:pt x="0" y="190"/>
                      <a:pt x="0" y="379"/>
                    </a:cubicBezTo>
                    <a:cubicBezTo>
                      <a:pt x="0" y="568"/>
                      <a:pt x="158" y="725"/>
                      <a:pt x="378" y="725"/>
                    </a:cubicBezTo>
                    <a:cubicBezTo>
                      <a:pt x="567" y="725"/>
                      <a:pt x="725" y="568"/>
                      <a:pt x="725" y="379"/>
                    </a:cubicBezTo>
                    <a:cubicBezTo>
                      <a:pt x="725" y="190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85"/>
              <p:cNvSpPr/>
              <p:nvPr/>
            </p:nvSpPr>
            <p:spPr>
              <a:xfrm>
                <a:off x="-53278575" y="2687750"/>
                <a:ext cx="278850" cy="317450"/>
              </a:xfrm>
              <a:custGeom>
                <a:rect b="b" l="l" r="r" t="t"/>
                <a:pathLst>
                  <a:path extrusionOk="0" h="12698" w="11154">
                    <a:moveTo>
                      <a:pt x="5577" y="725"/>
                    </a:moveTo>
                    <a:cubicBezTo>
                      <a:pt x="6112" y="725"/>
                      <a:pt x="6554" y="1103"/>
                      <a:pt x="6680" y="1607"/>
                    </a:cubicBezTo>
                    <a:cubicBezTo>
                      <a:pt x="6333" y="1544"/>
                      <a:pt x="5955" y="1450"/>
                      <a:pt x="5577" y="1450"/>
                    </a:cubicBezTo>
                    <a:cubicBezTo>
                      <a:pt x="5167" y="1450"/>
                      <a:pt x="4821" y="1513"/>
                      <a:pt x="4474" y="1607"/>
                    </a:cubicBezTo>
                    <a:cubicBezTo>
                      <a:pt x="4600" y="1072"/>
                      <a:pt x="5010" y="725"/>
                      <a:pt x="5577" y="725"/>
                    </a:cubicBezTo>
                    <a:close/>
                    <a:moveTo>
                      <a:pt x="5577" y="2206"/>
                    </a:moveTo>
                    <a:cubicBezTo>
                      <a:pt x="7373" y="2206"/>
                      <a:pt x="8853" y="3624"/>
                      <a:pt x="8916" y="5451"/>
                    </a:cubicBezTo>
                    <a:lnTo>
                      <a:pt x="8066" y="4569"/>
                    </a:lnTo>
                    <a:cubicBezTo>
                      <a:pt x="7995" y="4498"/>
                      <a:pt x="7904" y="4457"/>
                      <a:pt x="7811" y="4457"/>
                    </a:cubicBezTo>
                    <a:cubicBezTo>
                      <a:pt x="7737" y="4457"/>
                      <a:pt x="7662" y="4482"/>
                      <a:pt x="7593" y="4537"/>
                    </a:cubicBezTo>
                    <a:cubicBezTo>
                      <a:pt x="6979" y="4947"/>
                      <a:pt x="6270" y="5152"/>
                      <a:pt x="5561" y="5152"/>
                    </a:cubicBezTo>
                    <a:cubicBezTo>
                      <a:pt x="4852" y="5152"/>
                      <a:pt x="4143" y="4947"/>
                      <a:pt x="3529" y="4537"/>
                    </a:cubicBezTo>
                    <a:cubicBezTo>
                      <a:pt x="3460" y="4482"/>
                      <a:pt x="3385" y="4457"/>
                      <a:pt x="3312" y="4457"/>
                    </a:cubicBezTo>
                    <a:cubicBezTo>
                      <a:pt x="3218" y="4457"/>
                      <a:pt x="3127" y="4498"/>
                      <a:pt x="3056" y="4569"/>
                    </a:cubicBezTo>
                    <a:lnTo>
                      <a:pt x="2174" y="5451"/>
                    </a:lnTo>
                    <a:cubicBezTo>
                      <a:pt x="2300" y="3624"/>
                      <a:pt x="3750" y="2206"/>
                      <a:pt x="5577" y="2206"/>
                    </a:cubicBezTo>
                    <a:close/>
                    <a:moveTo>
                      <a:pt x="1481" y="6711"/>
                    </a:moveTo>
                    <a:lnTo>
                      <a:pt x="1481" y="8192"/>
                    </a:lnTo>
                    <a:cubicBezTo>
                      <a:pt x="1040" y="8192"/>
                      <a:pt x="725" y="7845"/>
                      <a:pt x="725" y="7436"/>
                    </a:cubicBezTo>
                    <a:cubicBezTo>
                      <a:pt x="725" y="7058"/>
                      <a:pt x="1072" y="6711"/>
                      <a:pt x="1481" y="6711"/>
                    </a:cubicBezTo>
                    <a:close/>
                    <a:moveTo>
                      <a:pt x="9673" y="6711"/>
                    </a:moveTo>
                    <a:cubicBezTo>
                      <a:pt x="10051" y="6711"/>
                      <a:pt x="10429" y="7026"/>
                      <a:pt x="10429" y="7436"/>
                    </a:cubicBezTo>
                    <a:cubicBezTo>
                      <a:pt x="10429" y="7845"/>
                      <a:pt x="10051" y="8192"/>
                      <a:pt x="9673" y="8192"/>
                    </a:cubicBezTo>
                    <a:lnTo>
                      <a:pt x="9673" y="6711"/>
                    </a:lnTo>
                    <a:close/>
                    <a:moveTo>
                      <a:pt x="1576" y="9452"/>
                    </a:moveTo>
                    <a:cubicBezTo>
                      <a:pt x="1796" y="10460"/>
                      <a:pt x="2395" y="11342"/>
                      <a:pt x="3214" y="11941"/>
                    </a:cubicBezTo>
                    <a:lnTo>
                      <a:pt x="725" y="11941"/>
                    </a:lnTo>
                    <a:cubicBezTo>
                      <a:pt x="788" y="11027"/>
                      <a:pt x="1072" y="10208"/>
                      <a:pt x="1576" y="9452"/>
                    </a:cubicBezTo>
                    <a:close/>
                    <a:moveTo>
                      <a:pt x="7751" y="5294"/>
                    </a:moveTo>
                    <a:lnTo>
                      <a:pt x="8916" y="6459"/>
                    </a:lnTo>
                    <a:lnTo>
                      <a:pt x="8916" y="8539"/>
                    </a:lnTo>
                    <a:cubicBezTo>
                      <a:pt x="8916" y="10397"/>
                      <a:pt x="7436" y="11941"/>
                      <a:pt x="5577" y="11941"/>
                    </a:cubicBezTo>
                    <a:cubicBezTo>
                      <a:pt x="3718" y="11941"/>
                      <a:pt x="2237" y="10397"/>
                      <a:pt x="2237" y="8539"/>
                    </a:cubicBezTo>
                    <a:lnTo>
                      <a:pt x="2237" y="6459"/>
                    </a:lnTo>
                    <a:lnTo>
                      <a:pt x="2174" y="6459"/>
                    </a:lnTo>
                    <a:lnTo>
                      <a:pt x="3372" y="5294"/>
                    </a:lnTo>
                    <a:cubicBezTo>
                      <a:pt x="4033" y="5687"/>
                      <a:pt x="4781" y="5884"/>
                      <a:pt x="5538" y="5884"/>
                    </a:cubicBezTo>
                    <a:cubicBezTo>
                      <a:pt x="6294" y="5884"/>
                      <a:pt x="7058" y="5687"/>
                      <a:pt x="7751" y="5294"/>
                    </a:cubicBezTo>
                    <a:close/>
                    <a:moveTo>
                      <a:pt x="9547" y="9452"/>
                    </a:moveTo>
                    <a:cubicBezTo>
                      <a:pt x="10051" y="10177"/>
                      <a:pt x="10334" y="11027"/>
                      <a:pt x="10366" y="11941"/>
                    </a:cubicBezTo>
                    <a:lnTo>
                      <a:pt x="7908" y="11941"/>
                    </a:lnTo>
                    <a:cubicBezTo>
                      <a:pt x="8727" y="11342"/>
                      <a:pt x="9326" y="10492"/>
                      <a:pt x="9547" y="9452"/>
                    </a:cubicBezTo>
                    <a:close/>
                    <a:moveTo>
                      <a:pt x="5577" y="1"/>
                    </a:moveTo>
                    <a:cubicBezTo>
                      <a:pt x="4506" y="1"/>
                      <a:pt x="3687" y="851"/>
                      <a:pt x="3718" y="1923"/>
                    </a:cubicBezTo>
                    <a:cubicBezTo>
                      <a:pt x="2395" y="2584"/>
                      <a:pt x="1481" y="4002"/>
                      <a:pt x="1481" y="5577"/>
                    </a:cubicBezTo>
                    <a:lnTo>
                      <a:pt x="1481" y="5955"/>
                    </a:lnTo>
                    <a:cubicBezTo>
                      <a:pt x="662" y="5955"/>
                      <a:pt x="1" y="6617"/>
                      <a:pt x="1" y="7436"/>
                    </a:cubicBezTo>
                    <a:cubicBezTo>
                      <a:pt x="1" y="8097"/>
                      <a:pt x="442" y="8696"/>
                      <a:pt x="1103" y="8885"/>
                    </a:cubicBezTo>
                    <a:cubicBezTo>
                      <a:pt x="379" y="9862"/>
                      <a:pt x="1" y="11027"/>
                      <a:pt x="1" y="12225"/>
                    </a:cubicBezTo>
                    <a:lnTo>
                      <a:pt x="1" y="12319"/>
                    </a:lnTo>
                    <a:cubicBezTo>
                      <a:pt x="1" y="12540"/>
                      <a:pt x="127" y="12697"/>
                      <a:pt x="347" y="12697"/>
                    </a:cubicBezTo>
                    <a:lnTo>
                      <a:pt x="10775" y="12697"/>
                    </a:lnTo>
                    <a:cubicBezTo>
                      <a:pt x="10964" y="12697"/>
                      <a:pt x="11122" y="12540"/>
                      <a:pt x="11122" y="12319"/>
                    </a:cubicBezTo>
                    <a:lnTo>
                      <a:pt x="11122" y="12225"/>
                    </a:lnTo>
                    <a:cubicBezTo>
                      <a:pt x="11122" y="11027"/>
                      <a:pt x="10744" y="9862"/>
                      <a:pt x="10019" y="8885"/>
                    </a:cubicBezTo>
                    <a:cubicBezTo>
                      <a:pt x="10681" y="8696"/>
                      <a:pt x="11153" y="8129"/>
                      <a:pt x="11153" y="7436"/>
                    </a:cubicBezTo>
                    <a:cubicBezTo>
                      <a:pt x="11153" y="6617"/>
                      <a:pt x="10492" y="5955"/>
                      <a:pt x="9673" y="5955"/>
                    </a:cubicBezTo>
                    <a:lnTo>
                      <a:pt x="9673" y="5577"/>
                    </a:lnTo>
                    <a:cubicBezTo>
                      <a:pt x="9673" y="3970"/>
                      <a:pt x="8759" y="2584"/>
                      <a:pt x="7436" y="1923"/>
                    </a:cubicBezTo>
                    <a:cubicBezTo>
                      <a:pt x="7467" y="851"/>
                      <a:pt x="6585" y="1"/>
                      <a:pt x="5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17" name="Google Shape;917;p85"/>
          <p:cNvGrpSpPr/>
          <p:nvPr/>
        </p:nvGrpSpPr>
        <p:grpSpPr>
          <a:xfrm>
            <a:off x="1656731" y="1646050"/>
            <a:ext cx="975900" cy="992700"/>
            <a:chOff x="1656731" y="1646050"/>
            <a:chExt cx="975900" cy="992700"/>
          </a:xfrm>
        </p:grpSpPr>
        <p:sp>
          <p:nvSpPr>
            <p:cNvPr id="918" name="Google Shape;918;p85"/>
            <p:cNvSpPr/>
            <p:nvPr/>
          </p:nvSpPr>
          <p:spPr>
            <a:xfrm>
              <a:off x="1656731" y="1646050"/>
              <a:ext cx="975900" cy="9927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9" name="Google Shape;919;p85"/>
            <p:cNvGrpSpPr/>
            <p:nvPr/>
          </p:nvGrpSpPr>
          <p:grpSpPr>
            <a:xfrm>
              <a:off x="1930399" y="1912498"/>
              <a:ext cx="428558" cy="459811"/>
              <a:chOff x="-54826975" y="1903275"/>
              <a:chExt cx="297300" cy="319025"/>
            </a:xfrm>
          </p:grpSpPr>
          <p:sp>
            <p:nvSpPr>
              <p:cNvPr id="920" name="Google Shape;920;p85"/>
              <p:cNvSpPr/>
              <p:nvPr/>
            </p:nvSpPr>
            <p:spPr>
              <a:xfrm>
                <a:off x="-54712850" y="2135825"/>
                <a:ext cx="73275" cy="28975"/>
              </a:xfrm>
              <a:custGeom>
                <a:rect b="b" l="l" r="r" t="t"/>
                <a:pathLst>
                  <a:path extrusionOk="0" h="1159" w="2931">
                    <a:moveTo>
                      <a:pt x="414" y="1"/>
                    </a:moveTo>
                    <a:cubicBezTo>
                      <a:pt x="316" y="1"/>
                      <a:pt x="222" y="40"/>
                      <a:pt x="159" y="119"/>
                    </a:cubicBezTo>
                    <a:cubicBezTo>
                      <a:pt x="1" y="276"/>
                      <a:pt x="1" y="497"/>
                      <a:pt x="159" y="623"/>
                    </a:cubicBezTo>
                    <a:cubicBezTo>
                      <a:pt x="537" y="970"/>
                      <a:pt x="1009" y="1159"/>
                      <a:pt x="1482" y="1159"/>
                    </a:cubicBezTo>
                    <a:cubicBezTo>
                      <a:pt x="1986" y="1159"/>
                      <a:pt x="2458" y="970"/>
                      <a:pt x="2773" y="623"/>
                    </a:cubicBezTo>
                    <a:cubicBezTo>
                      <a:pt x="2931" y="465"/>
                      <a:pt x="2931" y="213"/>
                      <a:pt x="2773" y="119"/>
                    </a:cubicBezTo>
                    <a:cubicBezTo>
                      <a:pt x="2695" y="40"/>
                      <a:pt x="2592" y="1"/>
                      <a:pt x="2498" y="1"/>
                    </a:cubicBezTo>
                    <a:cubicBezTo>
                      <a:pt x="2403" y="1"/>
                      <a:pt x="2317" y="40"/>
                      <a:pt x="2269" y="119"/>
                    </a:cubicBezTo>
                    <a:cubicBezTo>
                      <a:pt x="2049" y="308"/>
                      <a:pt x="1734" y="434"/>
                      <a:pt x="1482" y="434"/>
                    </a:cubicBezTo>
                    <a:cubicBezTo>
                      <a:pt x="1167" y="434"/>
                      <a:pt x="883" y="308"/>
                      <a:pt x="694" y="119"/>
                    </a:cubicBezTo>
                    <a:cubicBezTo>
                      <a:pt x="615" y="40"/>
                      <a:pt x="513" y="1"/>
                      <a:pt x="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85"/>
              <p:cNvSpPr/>
              <p:nvPr/>
            </p:nvSpPr>
            <p:spPr>
              <a:xfrm>
                <a:off x="-54826975" y="1903275"/>
                <a:ext cx="297300" cy="319025"/>
              </a:xfrm>
              <a:custGeom>
                <a:rect b="b" l="l" r="r" t="t"/>
                <a:pathLst>
                  <a:path extrusionOk="0" h="12761" w="11892">
                    <a:moveTo>
                      <a:pt x="3400" y="694"/>
                    </a:moveTo>
                    <a:cubicBezTo>
                      <a:pt x="3715" y="694"/>
                      <a:pt x="3999" y="915"/>
                      <a:pt x="4093" y="1167"/>
                    </a:cubicBezTo>
                    <a:cubicBezTo>
                      <a:pt x="2928" y="1797"/>
                      <a:pt x="2046" y="3025"/>
                      <a:pt x="1951" y="4443"/>
                    </a:cubicBezTo>
                    <a:cubicBezTo>
                      <a:pt x="1932" y="4444"/>
                      <a:pt x="1914" y="4445"/>
                      <a:pt x="1895" y="4445"/>
                    </a:cubicBezTo>
                    <a:cubicBezTo>
                      <a:pt x="1481" y="4445"/>
                      <a:pt x="1163" y="4112"/>
                      <a:pt x="1163" y="3750"/>
                    </a:cubicBezTo>
                    <a:cubicBezTo>
                      <a:pt x="1163" y="3498"/>
                      <a:pt x="1258" y="3340"/>
                      <a:pt x="1352" y="3214"/>
                    </a:cubicBezTo>
                    <a:cubicBezTo>
                      <a:pt x="1478" y="3057"/>
                      <a:pt x="1478" y="2868"/>
                      <a:pt x="1352" y="2710"/>
                    </a:cubicBezTo>
                    <a:cubicBezTo>
                      <a:pt x="1258" y="2584"/>
                      <a:pt x="1163" y="2427"/>
                      <a:pt x="1163" y="2206"/>
                    </a:cubicBezTo>
                    <a:cubicBezTo>
                      <a:pt x="1163" y="1797"/>
                      <a:pt x="1478" y="1450"/>
                      <a:pt x="1888" y="1450"/>
                    </a:cubicBezTo>
                    <a:cubicBezTo>
                      <a:pt x="1983" y="1450"/>
                      <a:pt x="2109" y="1450"/>
                      <a:pt x="2172" y="1482"/>
                    </a:cubicBezTo>
                    <a:cubicBezTo>
                      <a:pt x="2216" y="1504"/>
                      <a:pt x="2263" y="1514"/>
                      <a:pt x="2311" y="1514"/>
                    </a:cubicBezTo>
                    <a:cubicBezTo>
                      <a:pt x="2468" y="1514"/>
                      <a:pt x="2627" y="1406"/>
                      <a:pt x="2676" y="1261"/>
                    </a:cubicBezTo>
                    <a:cubicBezTo>
                      <a:pt x="2770" y="946"/>
                      <a:pt x="3085" y="694"/>
                      <a:pt x="3400" y="694"/>
                    </a:cubicBezTo>
                    <a:close/>
                    <a:moveTo>
                      <a:pt x="8504" y="757"/>
                    </a:moveTo>
                    <a:cubicBezTo>
                      <a:pt x="8819" y="757"/>
                      <a:pt x="9166" y="978"/>
                      <a:pt x="9229" y="1293"/>
                    </a:cubicBezTo>
                    <a:cubicBezTo>
                      <a:pt x="9255" y="1448"/>
                      <a:pt x="9430" y="1561"/>
                      <a:pt x="9614" y="1561"/>
                    </a:cubicBezTo>
                    <a:cubicBezTo>
                      <a:pt x="9654" y="1561"/>
                      <a:pt x="9694" y="1556"/>
                      <a:pt x="9733" y="1545"/>
                    </a:cubicBezTo>
                    <a:cubicBezTo>
                      <a:pt x="9827" y="1482"/>
                      <a:pt x="9953" y="1482"/>
                      <a:pt x="10016" y="1482"/>
                    </a:cubicBezTo>
                    <a:cubicBezTo>
                      <a:pt x="10394" y="1482"/>
                      <a:pt x="10772" y="1797"/>
                      <a:pt x="10772" y="2238"/>
                    </a:cubicBezTo>
                    <a:cubicBezTo>
                      <a:pt x="10772" y="2490"/>
                      <a:pt x="10646" y="2647"/>
                      <a:pt x="10552" y="2742"/>
                    </a:cubicBezTo>
                    <a:cubicBezTo>
                      <a:pt x="10457" y="2899"/>
                      <a:pt x="10457" y="3120"/>
                      <a:pt x="10552" y="3277"/>
                    </a:cubicBezTo>
                    <a:cubicBezTo>
                      <a:pt x="10646" y="3372"/>
                      <a:pt x="10772" y="3529"/>
                      <a:pt x="10772" y="3782"/>
                    </a:cubicBezTo>
                    <a:cubicBezTo>
                      <a:pt x="10772" y="4160"/>
                      <a:pt x="10489" y="4475"/>
                      <a:pt x="10079" y="4538"/>
                    </a:cubicBezTo>
                    <a:cubicBezTo>
                      <a:pt x="9985" y="3057"/>
                      <a:pt x="9071" y="1860"/>
                      <a:pt x="7842" y="1230"/>
                    </a:cubicBezTo>
                    <a:cubicBezTo>
                      <a:pt x="7969" y="915"/>
                      <a:pt x="8252" y="757"/>
                      <a:pt x="8504" y="757"/>
                    </a:cubicBezTo>
                    <a:close/>
                    <a:moveTo>
                      <a:pt x="6078" y="1482"/>
                    </a:moveTo>
                    <a:cubicBezTo>
                      <a:pt x="7874" y="1482"/>
                      <a:pt x="9386" y="2994"/>
                      <a:pt x="9386" y="4853"/>
                    </a:cubicBezTo>
                    <a:lnTo>
                      <a:pt x="9386" y="5640"/>
                    </a:lnTo>
                    <a:cubicBezTo>
                      <a:pt x="9071" y="5388"/>
                      <a:pt x="8662" y="5262"/>
                      <a:pt x="8284" y="5262"/>
                    </a:cubicBezTo>
                    <a:cubicBezTo>
                      <a:pt x="7370" y="5262"/>
                      <a:pt x="6614" y="5892"/>
                      <a:pt x="6456" y="6774"/>
                    </a:cubicBezTo>
                    <a:lnTo>
                      <a:pt x="5637" y="6774"/>
                    </a:lnTo>
                    <a:cubicBezTo>
                      <a:pt x="5480" y="5892"/>
                      <a:pt x="4692" y="5262"/>
                      <a:pt x="3841" y="5262"/>
                    </a:cubicBezTo>
                    <a:cubicBezTo>
                      <a:pt x="3400" y="5262"/>
                      <a:pt x="3054" y="5420"/>
                      <a:pt x="2739" y="5640"/>
                    </a:cubicBezTo>
                    <a:lnTo>
                      <a:pt x="2739" y="4853"/>
                    </a:lnTo>
                    <a:cubicBezTo>
                      <a:pt x="2739" y="2994"/>
                      <a:pt x="4219" y="1482"/>
                      <a:pt x="6078" y="1482"/>
                    </a:cubicBezTo>
                    <a:close/>
                    <a:moveTo>
                      <a:pt x="1888" y="6743"/>
                    </a:moveTo>
                    <a:lnTo>
                      <a:pt x="1888" y="7058"/>
                    </a:lnTo>
                    <a:lnTo>
                      <a:pt x="1857" y="7216"/>
                    </a:lnTo>
                    <a:cubicBezTo>
                      <a:pt x="1794" y="7531"/>
                      <a:pt x="1731" y="7877"/>
                      <a:pt x="1699" y="8192"/>
                    </a:cubicBezTo>
                    <a:cubicBezTo>
                      <a:pt x="1384" y="8098"/>
                      <a:pt x="1163" y="7783"/>
                      <a:pt x="1163" y="7468"/>
                    </a:cubicBezTo>
                    <a:cubicBezTo>
                      <a:pt x="1163" y="7090"/>
                      <a:pt x="1478" y="6743"/>
                      <a:pt x="1888" y="6743"/>
                    </a:cubicBezTo>
                    <a:close/>
                    <a:moveTo>
                      <a:pt x="3778" y="5987"/>
                    </a:moveTo>
                    <a:cubicBezTo>
                      <a:pt x="4440" y="5987"/>
                      <a:pt x="4881" y="6491"/>
                      <a:pt x="4881" y="7090"/>
                    </a:cubicBezTo>
                    <a:cubicBezTo>
                      <a:pt x="4881" y="7688"/>
                      <a:pt x="4377" y="8192"/>
                      <a:pt x="3778" y="8192"/>
                    </a:cubicBezTo>
                    <a:cubicBezTo>
                      <a:pt x="3211" y="8192"/>
                      <a:pt x="2676" y="7688"/>
                      <a:pt x="2676" y="7090"/>
                    </a:cubicBezTo>
                    <a:cubicBezTo>
                      <a:pt x="2676" y="6491"/>
                      <a:pt x="3148" y="5987"/>
                      <a:pt x="3778" y="5987"/>
                    </a:cubicBezTo>
                    <a:close/>
                    <a:moveTo>
                      <a:pt x="10142" y="6743"/>
                    </a:moveTo>
                    <a:cubicBezTo>
                      <a:pt x="10520" y="6743"/>
                      <a:pt x="10867" y="7058"/>
                      <a:pt x="10867" y="7468"/>
                    </a:cubicBezTo>
                    <a:cubicBezTo>
                      <a:pt x="10867" y="7846"/>
                      <a:pt x="10646" y="8098"/>
                      <a:pt x="10331" y="8192"/>
                    </a:cubicBezTo>
                    <a:cubicBezTo>
                      <a:pt x="10331" y="7877"/>
                      <a:pt x="10237" y="7531"/>
                      <a:pt x="10174" y="7216"/>
                    </a:cubicBezTo>
                    <a:lnTo>
                      <a:pt x="10142" y="7058"/>
                    </a:lnTo>
                    <a:lnTo>
                      <a:pt x="10142" y="6743"/>
                    </a:lnTo>
                    <a:close/>
                    <a:moveTo>
                      <a:pt x="8337" y="6017"/>
                    </a:moveTo>
                    <a:cubicBezTo>
                      <a:pt x="8912" y="6017"/>
                      <a:pt x="9386" y="6510"/>
                      <a:pt x="9386" y="7121"/>
                    </a:cubicBezTo>
                    <a:cubicBezTo>
                      <a:pt x="9386" y="7751"/>
                      <a:pt x="8882" y="8224"/>
                      <a:pt x="8284" y="8224"/>
                    </a:cubicBezTo>
                    <a:cubicBezTo>
                      <a:pt x="7653" y="8224"/>
                      <a:pt x="7181" y="7720"/>
                      <a:pt x="7181" y="7121"/>
                    </a:cubicBezTo>
                    <a:cubicBezTo>
                      <a:pt x="7181" y="6522"/>
                      <a:pt x="7685" y="6018"/>
                      <a:pt x="8284" y="6018"/>
                    </a:cubicBezTo>
                    <a:cubicBezTo>
                      <a:pt x="8301" y="6017"/>
                      <a:pt x="8319" y="6017"/>
                      <a:pt x="8337" y="6017"/>
                    </a:cubicBezTo>
                    <a:close/>
                    <a:moveTo>
                      <a:pt x="6456" y="7436"/>
                    </a:moveTo>
                    <a:cubicBezTo>
                      <a:pt x="6614" y="8318"/>
                      <a:pt x="7401" y="8948"/>
                      <a:pt x="8284" y="8948"/>
                    </a:cubicBezTo>
                    <a:cubicBezTo>
                      <a:pt x="8788" y="8948"/>
                      <a:pt x="9260" y="8728"/>
                      <a:pt x="9607" y="8381"/>
                    </a:cubicBezTo>
                    <a:lnTo>
                      <a:pt x="9607" y="8381"/>
                    </a:lnTo>
                    <a:cubicBezTo>
                      <a:pt x="9575" y="8476"/>
                      <a:pt x="9575" y="8507"/>
                      <a:pt x="9575" y="8539"/>
                    </a:cubicBezTo>
                    <a:lnTo>
                      <a:pt x="9575" y="8570"/>
                    </a:lnTo>
                    <a:cubicBezTo>
                      <a:pt x="9449" y="10398"/>
                      <a:pt x="7969" y="11973"/>
                      <a:pt x="6047" y="11973"/>
                    </a:cubicBezTo>
                    <a:cubicBezTo>
                      <a:pt x="4062" y="11973"/>
                      <a:pt x="2581" y="10398"/>
                      <a:pt x="2487" y="8570"/>
                    </a:cubicBezTo>
                    <a:lnTo>
                      <a:pt x="2487" y="8539"/>
                    </a:lnTo>
                    <a:lnTo>
                      <a:pt x="2487" y="8381"/>
                    </a:lnTo>
                    <a:cubicBezTo>
                      <a:pt x="2833" y="8728"/>
                      <a:pt x="3306" y="8948"/>
                      <a:pt x="3841" y="8948"/>
                    </a:cubicBezTo>
                    <a:cubicBezTo>
                      <a:pt x="4724" y="8948"/>
                      <a:pt x="5480" y="8318"/>
                      <a:pt x="5637" y="7436"/>
                    </a:cubicBezTo>
                    <a:close/>
                    <a:moveTo>
                      <a:pt x="3400" y="1"/>
                    </a:moveTo>
                    <a:cubicBezTo>
                      <a:pt x="2833" y="1"/>
                      <a:pt x="2361" y="316"/>
                      <a:pt x="2109" y="726"/>
                    </a:cubicBezTo>
                    <a:cubicBezTo>
                      <a:pt x="2041" y="717"/>
                      <a:pt x="1974" y="713"/>
                      <a:pt x="1909" y="713"/>
                    </a:cubicBezTo>
                    <a:cubicBezTo>
                      <a:pt x="784" y="713"/>
                      <a:pt x="1" y="1948"/>
                      <a:pt x="596" y="2931"/>
                    </a:cubicBezTo>
                    <a:cubicBezTo>
                      <a:pt x="470" y="3183"/>
                      <a:pt x="407" y="3403"/>
                      <a:pt x="407" y="3687"/>
                    </a:cubicBezTo>
                    <a:cubicBezTo>
                      <a:pt x="407" y="4506"/>
                      <a:pt x="1069" y="5199"/>
                      <a:pt x="1888" y="5199"/>
                    </a:cubicBezTo>
                    <a:lnTo>
                      <a:pt x="1888" y="5987"/>
                    </a:lnTo>
                    <a:cubicBezTo>
                      <a:pt x="1069" y="5987"/>
                      <a:pt x="407" y="6648"/>
                      <a:pt x="407" y="7468"/>
                    </a:cubicBezTo>
                    <a:cubicBezTo>
                      <a:pt x="407" y="8224"/>
                      <a:pt x="1006" y="8854"/>
                      <a:pt x="1699" y="8980"/>
                    </a:cubicBezTo>
                    <a:cubicBezTo>
                      <a:pt x="1983" y="11028"/>
                      <a:pt x="3715" y="12760"/>
                      <a:pt x="5984" y="12760"/>
                    </a:cubicBezTo>
                    <a:cubicBezTo>
                      <a:pt x="8252" y="12760"/>
                      <a:pt x="10016" y="11028"/>
                      <a:pt x="10300" y="8980"/>
                    </a:cubicBezTo>
                    <a:cubicBezTo>
                      <a:pt x="11024" y="8885"/>
                      <a:pt x="11592" y="8255"/>
                      <a:pt x="11592" y="7468"/>
                    </a:cubicBezTo>
                    <a:cubicBezTo>
                      <a:pt x="11623" y="6648"/>
                      <a:pt x="10961" y="5987"/>
                      <a:pt x="10142" y="5987"/>
                    </a:cubicBezTo>
                    <a:lnTo>
                      <a:pt x="10142" y="5199"/>
                    </a:lnTo>
                    <a:cubicBezTo>
                      <a:pt x="10930" y="5168"/>
                      <a:pt x="11497" y="4475"/>
                      <a:pt x="11497" y="3687"/>
                    </a:cubicBezTo>
                    <a:cubicBezTo>
                      <a:pt x="11497" y="3435"/>
                      <a:pt x="11434" y="3183"/>
                      <a:pt x="11308" y="2962"/>
                    </a:cubicBezTo>
                    <a:cubicBezTo>
                      <a:pt x="11892" y="1970"/>
                      <a:pt x="11150" y="733"/>
                      <a:pt x="10085" y="733"/>
                    </a:cubicBezTo>
                    <a:cubicBezTo>
                      <a:pt x="10001" y="733"/>
                      <a:pt x="9915" y="741"/>
                      <a:pt x="9827" y="757"/>
                    </a:cubicBezTo>
                    <a:cubicBezTo>
                      <a:pt x="9544" y="284"/>
                      <a:pt x="9071" y="1"/>
                      <a:pt x="8504" y="1"/>
                    </a:cubicBezTo>
                    <a:cubicBezTo>
                      <a:pt x="8126" y="1"/>
                      <a:pt x="7779" y="158"/>
                      <a:pt x="7496" y="379"/>
                    </a:cubicBezTo>
                    <a:cubicBezTo>
                      <a:pt x="7338" y="537"/>
                      <a:pt x="7212" y="694"/>
                      <a:pt x="7149" y="915"/>
                    </a:cubicBezTo>
                    <a:cubicBezTo>
                      <a:pt x="6771" y="789"/>
                      <a:pt x="6393" y="726"/>
                      <a:pt x="5984" y="726"/>
                    </a:cubicBezTo>
                    <a:cubicBezTo>
                      <a:pt x="5574" y="726"/>
                      <a:pt x="5165" y="820"/>
                      <a:pt x="4787" y="946"/>
                    </a:cubicBezTo>
                    <a:cubicBezTo>
                      <a:pt x="4534" y="379"/>
                      <a:pt x="4030" y="1"/>
                      <a:pt x="3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85"/>
              <p:cNvSpPr/>
              <p:nvPr/>
            </p:nvSpPr>
            <p:spPr>
              <a:xfrm>
                <a:off x="-54722300" y="1997800"/>
                <a:ext cx="92175" cy="17350"/>
              </a:xfrm>
              <a:custGeom>
                <a:rect b="b" l="l" r="r" t="t"/>
                <a:pathLst>
                  <a:path extrusionOk="0" h="694" w="3687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lnTo>
                      <a:pt x="3340" y="694"/>
                    </a:lnTo>
                    <a:cubicBezTo>
                      <a:pt x="3529" y="694"/>
                      <a:pt x="3687" y="536"/>
                      <a:pt x="3687" y="347"/>
                    </a:cubicBezTo>
                    <a:cubicBezTo>
                      <a:pt x="3687" y="158"/>
                      <a:pt x="3529" y="1"/>
                      <a:pt x="3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6"/>
          <p:cNvSpPr txBox="1"/>
          <p:nvPr>
            <p:ph type="ctrTitle"/>
          </p:nvPr>
        </p:nvSpPr>
        <p:spPr>
          <a:xfrm>
            <a:off x="1451613" y="3311550"/>
            <a:ext cx="26184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JAMES</a:t>
            </a:r>
            <a:endParaRPr/>
          </a:p>
        </p:txBody>
      </p:sp>
      <p:sp>
        <p:nvSpPr>
          <p:cNvPr id="928" name="Google Shape;928;p86"/>
          <p:cNvSpPr txBox="1"/>
          <p:nvPr>
            <p:ph idx="1" type="subTitle"/>
          </p:nvPr>
        </p:nvSpPr>
        <p:spPr>
          <a:xfrm>
            <a:off x="1482663" y="3766900"/>
            <a:ext cx="25563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You can talk a bit about this person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86"/>
          <p:cNvSpPr txBox="1"/>
          <p:nvPr>
            <p:ph idx="2" type="ctrTitle"/>
          </p:nvPr>
        </p:nvSpPr>
        <p:spPr>
          <a:xfrm flipH="1">
            <a:off x="713275" y="357000"/>
            <a:ext cx="7717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930" name="Google Shape;930;p86"/>
          <p:cNvSpPr txBox="1"/>
          <p:nvPr>
            <p:ph idx="3" type="ctrTitle"/>
          </p:nvPr>
        </p:nvSpPr>
        <p:spPr>
          <a:xfrm>
            <a:off x="5030980" y="3311550"/>
            <a:ext cx="26184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r>
              <a:rPr lang="en"/>
              <a:t> SMITH</a:t>
            </a:r>
            <a:endParaRPr/>
          </a:p>
        </p:txBody>
      </p:sp>
      <p:sp>
        <p:nvSpPr>
          <p:cNvPr id="931" name="Google Shape;931;p86"/>
          <p:cNvSpPr txBox="1"/>
          <p:nvPr>
            <p:ph idx="4" type="subTitle"/>
          </p:nvPr>
        </p:nvSpPr>
        <p:spPr>
          <a:xfrm>
            <a:off x="5062030" y="3766900"/>
            <a:ext cx="25563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talk a bit about this person here</a:t>
            </a:r>
            <a:endParaRPr/>
          </a:p>
        </p:txBody>
      </p:sp>
      <p:pic>
        <p:nvPicPr>
          <p:cNvPr id="932" name="Google Shape;932;p86"/>
          <p:cNvPicPr preferRelativeResize="0"/>
          <p:nvPr/>
        </p:nvPicPr>
        <p:blipFill rotWithShape="1">
          <a:blip r:embed="rId3">
            <a:alphaModFix/>
          </a:blip>
          <a:srcRect b="19191" l="9600" r="9591" t="0"/>
          <a:stretch/>
        </p:blipFill>
        <p:spPr>
          <a:xfrm>
            <a:off x="5470275" y="1407075"/>
            <a:ext cx="1825800" cy="182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33" name="Google Shape;93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7925" y="1407075"/>
            <a:ext cx="1825800" cy="18258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934" name="Google Shape;934;p86"/>
          <p:cNvCxnSpPr/>
          <p:nvPr/>
        </p:nvCxnSpPr>
        <p:spPr>
          <a:xfrm>
            <a:off x="2760825" y="4439325"/>
            <a:ext cx="0" cy="712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35" name="Google Shape;935;p86"/>
          <p:cNvCxnSpPr/>
          <p:nvPr/>
        </p:nvCxnSpPr>
        <p:spPr>
          <a:xfrm>
            <a:off x="6383175" y="4439325"/>
            <a:ext cx="0" cy="712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7"/>
          <p:cNvSpPr/>
          <p:nvPr/>
        </p:nvSpPr>
        <p:spPr>
          <a:xfrm>
            <a:off x="1095045" y="2181525"/>
            <a:ext cx="1766400" cy="992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87"/>
          <p:cNvSpPr/>
          <p:nvPr/>
        </p:nvSpPr>
        <p:spPr>
          <a:xfrm>
            <a:off x="3666533" y="2830000"/>
            <a:ext cx="1766400" cy="992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87"/>
          <p:cNvSpPr/>
          <p:nvPr/>
        </p:nvSpPr>
        <p:spPr>
          <a:xfrm>
            <a:off x="6238070" y="2181525"/>
            <a:ext cx="1766400" cy="992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87"/>
          <p:cNvSpPr txBox="1"/>
          <p:nvPr>
            <p:ph idx="5" type="subTitle"/>
          </p:nvPr>
        </p:nvSpPr>
        <p:spPr>
          <a:xfrm>
            <a:off x="6450124" y="3178224"/>
            <a:ext cx="13422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944" name="Google Shape;944;p87"/>
          <p:cNvSpPr txBox="1"/>
          <p:nvPr>
            <p:ph type="ctrTitle"/>
          </p:nvPr>
        </p:nvSpPr>
        <p:spPr>
          <a:xfrm>
            <a:off x="1307200" y="2817175"/>
            <a:ext cx="1342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45" name="Google Shape;945;p87"/>
          <p:cNvSpPr txBox="1"/>
          <p:nvPr>
            <p:ph idx="2" type="ctrTitle"/>
          </p:nvPr>
        </p:nvSpPr>
        <p:spPr>
          <a:xfrm>
            <a:off x="3878651" y="3465650"/>
            <a:ext cx="1342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46" name="Google Shape;946;p87"/>
          <p:cNvSpPr txBox="1"/>
          <p:nvPr>
            <p:ph idx="1" type="subTitle"/>
          </p:nvPr>
        </p:nvSpPr>
        <p:spPr>
          <a:xfrm>
            <a:off x="1307200" y="3174213"/>
            <a:ext cx="13422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947" name="Google Shape;947;p87"/>
          <p:cNvSpPr txBox="1"/>
          <p:nvPr>
            <p:ph idx="3" type="subTitle"/>
          </p:nvPr>
        </p:nvSpPr>
        <p:spPr>
          <a:xfrm>
            <a:off x="3878631" y="3826695"/>
            <a:ext cx="13422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948" name="Google Shape;948;p87"/>
          <p:cNvSpPr txBox="1"/>
          <p:nvPr>
            <p:ph idx="4" type="ctrTitle"/>
          </p:nvPr>
        </p:nvSpPr>
        <p:spPr>
          <a:xfrm>
            <a:off x="6450124" y="2815050"/>
            <a:ext cx="1342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49" name="Google Shape;949;p87"/>
          <p:cNvSpPr txBox="1"/>
          <p:nvPr>
            <p:ph idx="6" type="ctrTitle"/>
          </p:nvPr>
        </p:nvSpPr>
        <p:spPr>
          <a:xfrm flipH="1">
            <a:off x="865675" y="385450"/>
            <a:ext cx="77175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CHARACTERISTICS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0" name="Google Shape;950;p87"/>
          <p:cNvPicPr preferRelativeResize="0"/>
          <p:nvPr/>
        </p:nvPicPr>
        <p:blipFill rotWithShape="1">
          <a:blip r:embed="rId3">
            <a:alphaModFix/>
          </a:blip>
          <a:srcRect b="21594" l="0" r="0" t="21594"/>
          <a:stretch/>
        </p:blipFill>
        <p:spPr>
          <a:xfrm>
            <a:off x="3240275" y="1895850"/>
            <a:ext cx="2618975" cy="14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87"/>
          <p:cNvPicPr preferRelativeResize="0"/>
          <p:nvPr/>
        </p:nvPicPr>
        <p:blipFill rotWithShape="1">
          <a:blip r:embed="rId4">
            <a:alphaModFix/>
          </a:blip>
          <a:srcRect b="21594" l="0" r="0" t="21594"/>
          <a:stretch/>
        </p:blipFill>
        <p:spPr>
          <a:xfrm rot="900000">
            <a:off x="668800" y="1247387"/>
            <a:ext cx="2619000" cy="14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87"/>
          <p:cNvPicPr preferRelativeResize="0"/>
          <p:nvPr/>
        </p:nvPicPr>
        <p:blipFill rotWithShape="1">
          <a:blip r:embed="rId5">
            <a:alphaModFix/>
          </a:blip>
          <a:srcRect b="20031" l="0" r="0" t="20031"/>
          <a:stretch/>
        </p:blipFill>
        <p:spPr>
          <a:xfrm rot="-900000">
            <a:off x="5811725" y="1206462"/>
            <a:ext cx="2619000" cy="156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2169566">
            <a:off x="-610275" y="4400608"/>
            <a:ext cx="2335067" cy="122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2304" y="3632700"/>
            <a:ext cx="1943598" cy="18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3524" y="869774"/>
            <a:ext cx="1287701" cy="67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6"/>
          <p:cNvSpPr txBox="1"/>
          <p:nvPr/>
        </p:nvSpPr>
        <p:spPr>
          <a:xfrm>
            <a:off x="1491275" y="945538"/>
            <a:ext cx="168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athway Gothic One"/>
                <a:ea typeface="Pathway Gothic One"/>
                <a:cs typeface="Pathway Gothic One"/>
                <a:sym typeface="Pathway Gothic One"/>
              </a:rPr>
              <a:t>Administrador</a:t>
            </a:r>
            <a:endParaRPr b="1" sz="2400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373" name="Google Shape;373;p56"/>
          <p:cNvSpPr txBox="1"/>
          <p:nvPr/>
        </p:nvSpPr>
        <p:spPr>
          <a:xfrm>
            <a:off x="-330525" y="5471025"/>
            <a:ext cx="558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Puede: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</a:t>
            </a:r>
            <a:r>
              <a:rPr lang="en" sz="1300"/>
              <a:t>niciar y cerrar su sesión.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Editar su perfil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Crear nuevos usuarios para los empleados y también ofrecer la capacidad de editar la información de usuarios existentes.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Permitir crear nuevos productos, consultar la lista de productos disponibles y también poder eliminar productos según sea necesario.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 edición de todas las solicitudes personalizadas, la consulta de todas las solicitudes previas y permitir el cambio de estado de las solicitudes personalizadas según corresponda.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sz="1100"/>
          </a:p>
        </p:txBody>
      </p:sp>
      <p:pic>
        <p:nvPicPr>
          <p:cNvPr id="374" name="Google Shape;37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67" y="4593427"/>
            <a:ext cx="856827" cy="8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6"/>
          <p:cNvPicPr preferRelativeResize="0"/>
          <p:nvPr/>
        </p:nvPicPr>
        <p:blipFill rotWithShape="1">
          <a:blip r:embed="rId7">
            <a:alphaModFix/>
          </a:blip>
          <a:srcRect b="-9399" l="0" r="0" t="9400"/>
          <a:stretch/>
        </p:blipFill>
        <p:spPr>
          <a:xfrm>
            <a:off x="6044422" y="-210200"/>
            <a:ext cx="3998044" cy="21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8900" y="211900"/>
            <a:ext cx="2058426" cy="20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6"/>
          <p:cNvSpPr txBox="1"/>
          <p:nvPr/>
        </p:nvSpPr>
        <p:spPr>
          <a:xfrm>
            <a:off x="271900" y="1544075"/>
            <a:ext cx="128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Puede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378" name="Google Shape;378;p56"/>
          <p:cNvSpPr txBox="1"/>
          <p:nvPr/>
        </p:nvSpPr>
        <p:spPr>
          <a:xfrm>
            <a:off x="483450" y="1852700"/>
            <a:ext cx="33459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Iniciar y cerrar su sesión.</a:t>
            </a:r>
            <a:endParaRPr b="1"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Ver:</a:t>
            </a:r>
            <a:endParaRPr b="1" sz="1100"/>
          </a:p>
        </p:txBody>
      </p:sp>
      <p:sp>
        <p:nvSpPr>
          <p:cNvPr id="379" name="Google Shape;379;p56"/>
          <p:cNvSpPr txBox="1"/>
          <p:nvPr/>
        </p:nvSpPr>
        <p:spPr>
          <a:xfrm>
            <a:off x="833550" y="2439475"/>
            <a:ext cx="2673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U</a:t>
            </a:r>
            <a:r>
              <a:rPr lang="en" sz="1300"/>
              <a:t>suarios.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Productos.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Solicitudes de productos personalizadas.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Compras.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Carritos de compras.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Preguntas.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Respuestas o comentarios.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Cargos.</a:t>
            </a:r>
            <a:endParaRPr sz="1300"/>
          </a:p>
        </p:txBody>
      </p:sp>
      <p:sp>
        <p:nvSpPr>
          <p:cNvPr id="380" name="Google Shape;380;p56"/>
          <p:cNvSpPr txBox="1"/>
          <p:nvPr/>
        </p:nvSpPr>
        <p:spPr>
          <a:xfrm>
            <a:off x="4039600" y="3046875"/>
            <a:ext cx="2609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S</a:t>
            </a:r>
            <a:r>
              <a:rPr lang="en" sz="1300"/>
              <a:t>u propio perfil.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Usuarios.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Productos.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Solicitudes de productos.personalizadas.</a:t>
            </a:r>
            <a:endParaRPr sz="1300"/>
          </a:p>
        </p:txBody>
      </p:sp>
      <p:sp>
        <p:nvSpPr>
          <p:cNvPr id="381" name="Google Shape;381;p56"/>
          <p:cNvSpPr txBox="1"/>
          <p:nvPr/>
        </p:nvSpPr>
        <p:spPr>
          <a:xfrm>
            <a:off x="3341475" y="2757825"/>
            <a:ext cx="160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Actualizar</a:t>
            </a:r>
            <a:r>
              <a:rPr b="1" lang="en" sz="1300"/>
              <a:t>:</a:t>
            </a:r>
            <a:endParaRPr b="1" sz="1100"/>
          </a:p>
        </p:txBody>
      </p:sp>
      <p:sp>
        <p:nvSpPr>
          <p:cNvPr id="382" name="Google Shape;382;p56"/>
          <p:cNvSpPr txBox="1"/>
          <p:nvPr/>
        </p:nvSpPr>
        <p:spPr>
          <a:xfrm>
            <a:off x="3303925" y="1890700"/>
            <a:ext cx="334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Crear</a:t>
            </a:r>
            <a:r>
              <a:rPr b="1" lang="en" sz="1300"/>
              <a:t>:</a:t>
            </a:r>
            <a:endParaRPr b="1" sz="1100"/>
          </a:p>
        </p:txBody>
      </p:sp>
      <p:sp>
        <p:nvSpPr>
          <p:cNvPr id="383" name="Google Shape;383;p56"/>
          <p:cNvSpPr txBox="1"/>
          <p:nvPr/>
        </p:nvSpPr>
        <p:spPr>
          <a:xfrm>
            <a:off x="3654025" y="2172825"/>
            <a:ext cx="283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Usuarios para los empleados.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Productos.</a:t>
            </a:r>
            <a:endParaRPr sz="1100"/>
          </a:p>
        </p:txBody>
      </p:sp>
      <p:sp>
        <p:nvSpPr>
          <p:cNvPr id="384" name="Google Shape;384;p56"/>
          <p:cNvSpPr txBox="1"/>
          <p:nvPr/>
        </p:nvSpPr>
        <p:spPr>
          <a:xfrm>
            <a:off x="6370500" y="2698375"/>
            <a:ext cx="334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Eliminar</a:t>
            </a:r>
            <a:r>
              <a:rPr b="1" lang="en" sz="1300"/>
              <a:t>:</a:t>
            </a:r>
            <a:endParaRPr b="1" sz="1100"/>
          </a:p>
        </p:txBody>
      </p:sp>
      <p:sp>
        <p:nvSpPr>
          <p:cNvPr id="385" name="Google Shape;385;p56"/>
          <p:cNvSpPr txBox="1"/>
          <p:nvPr/>
        </p:nvSpPr>
        <p:spPr>
          <a:xfrm>
            <a:off x="6720600" y="2980500"/>
            <a:ext cx="2609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Usuarios.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Productos.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Comentarios.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Carritos de compras.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Preguntas.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Cargos.</a:t>
            </a:r>
            <a:endParaRPr sz="1300"/>
          </a:p>
        </p:txBody>
      </p:sp>
      <p:sp>
        <p:nvSpPr>
          <p:cNvPr id="386" name="Google Shape;386;p56"/>
          <p:cNvSpPr txBox="1"/>
          <p:nvPr/>
        </p:nvSpPr>
        <p:spPr>
          <a:xfrm>
            <a:off x="75100" y="-23025"/>
            <a:ext cx="5382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Requerimientos de Usuarios</a:t>
            </a:r>
            <a:endParaRPr sz="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2169566">
            <a:off x="-610275" y="4400608"/>
            <a:ext cx="2335067" cy="122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2304" y="3632700"/>
            <a:ext cx="1943598" cy="18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3524" y="869774"/>
            <a:ext cx="1287701" cy="67429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7"/>
          <p:cNvSpPr txBox="1"/>
          <p:nvPr/>
        </p:nvSpPr>
        <p:spPr>
          <a:xfrm>
            <a:off x="1461225" y="968425"/>
            <a:ext cx="121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athway Gothic One"/>
                <a:ea typeface="Pathway Gothic One"/>
                <a:cs typeface="Pathway Gothic One"/>
                <a:sym typeface="Pathway Gothic One"/>
              </a:rPr>
              <a:t>Cliente</a:t>
            </a:r>
            <a:endParaRPr b="1" sz="2400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395" name="Google Shape;395;p57"/>
          <p:cNvSpPr txBox="1"/>
          <p:nvPr/>
        </p:nvSpPr>
        <p:spPr>
          <a:xfrm>
            <a:off x="-330525" y="5471025"/>
            <a:ext cx="558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Puede: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Iniciar y cerrar su sesión.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Editar su perfil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Crear nuevos usuarios para los empleados y también ofrecer la capacidad de editar la información de usuarios existentes.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Permitir crear nuevos productos, consultar la lista de productos disponibles y también poder eliminar productos según sea necesario.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 edición de todas las solicitudes personalizadas, la consulta de todas las solicitudes previas y permitir el cambio de estado de las solicitudes personalizadas según corresponda.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sz="1100"/>
          </a:p>
        </p:txBody>
      </p:sp>
      <p:pic>
        <p:nvPicPr>
          <p:cNvPr id="396" name="Google Shape;39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67" y="4593427"/>
            <a:ext cx="856827" cy="8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7"/>
          <p:cNvPicPr preferRelativeResize="0"/>
          <p:nvPr/>
        </p:nvPicPr>
        <p:blipFill rotWithShape="1">
          <a:blip r:embed="rId7">
            <a:alphaModFix/>
          </a:blip>
          <a:srcRect b="-9399" l="0" r="0" t="9400"/>
          <a:stretch/>
        </p:blipFill>
        <p:spPr>
          <a:xfrm>
            <a:off x="6044422" y="-210200"/>
            <a:ext cx="3998044" cy="21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8900" y="211900"/>
            <a:ext cx="2058426" cy="20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7"/>
          <p:cNvSpPr txBox="1"/>
          <p:nvPr/>
        </p:nvSpPr>
        <p:spPr>
          <a:xfrm>
            <a:off x="271900" y="1544075"/>
            <a:ext cx="128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Puede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400" name="Google Shape;400;p57"/>
          <p:cNvSpPr txBox="1"/>
          <p:nvPr/>
        </p:nvSpPr>
        <p:spPr>
          <a:xfrm>
            <a:off x="483450" y="1852700"/>
            <a:ext cx="3345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Registrarse</a:t>
            </a:r>
            <a:endParaRPr b="1"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Iniciar y cerrar su sesión.</a:t>
            </a:r>
            <a:endParaRPr b="1"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Ver:</a:t>
            </a:r>
            <a:endParaRPr b="1" sz="1100"/>
          </a:p>
        </p:txBody>
      </p:sp>
      <p:sp>
        <p:nvSpPr>
          <p:cNvPr id="401" name="Google Shape;401;p57"/>
          <p:cNvSpPr txBox="1"/>
          <p:nvPr/>
        </p:nvSpPr>
        <p:spPr>
          <a:xfrm>
            <a:off x="833550" y="2439475"/>
            <a:ext cx="2673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Productos.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Compras.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Carrito de compra.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Puntos actuales.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Solicitudes.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Preguntas.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Respuestas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Comentarios</a:t>
            </a:r>
            <a:endParaRPr sz="1300"/>
          </a:p>
        </p:txBody>
      </p:sp>
      <p:sp>
        <p:nvSpPr>
          <p:cNvPr id="402" name="Google Shape;402;p57"/>
          <p:cNvSpPr txBox="1"/>
          <p:nvPr/>
        </p:nvSpPr>
        <p:spPr>
          <a:xfrm>
            <a:off x="3672175" y="3439975"/>
            <a:ext cx="260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Su propio perfil.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03" name="Google Shape;403;p57"/>
          <p:cNvSpPr txBox="1"/>
          <p:nvPr/>
        </p:nvSpPr>
        <p:spPr>
          <a:xfrm>
            <a:off x="3368050" y="3140000"/>
            <a:ext cx="160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Actualizar:</a:t>
            </a:r>
            <a:endParaRPr b="1" sz="1100"/>
          </a:p>
        </p:txBody>
      </p:sp>
      <p:sp>
        <p:nvSpPr>
          <p:cNvPr id="404" name="Google Shape;404;p57"/>
          <p:cNvSpPr txBox="1"/>
          <p:nvPr/>
        </p:nvSpPr>
        <p:spPr>
          <a:xfrm>
            <a:off x="3303925" y="1890700"/>
            <a:ext cx="334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Realizar</a:t>
            </a:r>
            <a:r>
              <a:rPr b="1" lang="en" sz="1300"/>
              <a:t>:</a:t>
            </a:r>
            <a:endParaRPr b="1" sz="1100"/>
          </a:p>
        </p:txBody>
      </p:sp>
      <p:sp>
        <p:nvSpPr>
          <p:cNvPr id="405" name="Google Shape;405;p57"/>
          <p:cNvSpPr txBox="1"/>
          <p:nvPr/>
        </p:nvSpPr>
        <p:spPr>
          <a:xfrm>
            <a:off x="3672175" y="2134338"/>
            <a:ext cx="3815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200"/>
              <a:t>Compras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Agregar productos al carrito de compras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Solicitudes personalizadas de productos.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Comentarios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Respuestas </a:t>
            </a:r>
            <a:endParaRPr sz="1200"/>
          </a:p>
        </p:txBody>
      </p:sp>
      <p:sp>
        <p:nvSpPr>
          <p:cNvPr id="406" name="Google Shape;406;p57"/>
          <p:cNvSpPr txBox="1"/>
          <p:nvPr/>
        </p:nvSpPr>
        <p:spPr>
          <a:xfrm>
            <a:off x="5855200" y="3140000"/>
            <a:ext cx="194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Eliminar:</a:t>
            </a:r>
            <a:endParaRPr b="1" sz="1100"/>
          </a:p>
        </p:txBody>
      </p:sp>
      <p:sp>
        <p:nvSpPr>
          <p:cNvPr id="407" name="Google Shape;407;p57"/>
          <p:cNvSpPr txBox="1"/>
          <p:nvPr/>
        </p:nvSpPr>
        <p:spPr>
          <a:xfrm>
            <a:off x="6157850" y="3239875"/>
            <a:ext cx="2609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Productos de la compra.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Solicitud personalizada 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08" name="Google Shape;408;p57"/>
          <p:cNvSpPr txBox="1"/>
          <p:nvPr/>
        </p:nvSpPr>
        <p:spPr>
          <a:xfrm>
            <a:off x="7402900" y="211900"/>
            <a:ext cx="451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9" name="Google Shape;409;p57"/>
          <p:cNvSpPr txBox="1"/>
          <p:nvPr/>
        </p:nvSpPr>
        <p:spPr>
          <a:xfrm>
            <a:off x="75100" y="-23025"/>
            <a:ext cx="5382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Requerimientos de Usuarios</a:t>
            </a:r>
            <a:endParaRPr sz="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791137">
            <a:off x="5553886" y="2483900"/>
            <a:ext cx="2735007" cy="7647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69000" fadeDir="5400012" kx="0" rotWithShape="0" algn="bl" stPos="0" sy="-100000" ky="0"/>
          </a:effectLst>
        </p:spPr>
      </p:pic>
      <p:pic>
        <p:nvPicPr>
          <p:cNvPr id="415" name="Google Shape;415;p58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512160" y="3352819"/>
            <a:ext cx="3502800" cy="327125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69000" fadeDir="5400012" kx="0" rotWithShape="0" algn="bl" stPos="0" sy="-100000" ky="0"/>
          </a:effectLst>
        </p:spPr>
      </p:pic>
      <p:pic>
        <p:nvPicPr>
          <p:cNvPr id="416" name="Google Shape;41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319" y="942350"/>
            <a:ext cx="757435" cy="7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8"/>
          <p:cNvSpPr txBox="1"/>
          <p:nvPr/>
        </p:nvSpPr>
        <p:spPr>
          <a:xfrm>
            <a:off x="-853575" y="569600"/>
            <a:ext cx="1218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418" name="Google Shape;418;p58"/>
          <p:cNvSpPr txBox="1"/>
          <p:nvPr/>
        </p:nvSpPr>
        <p:spPr>
          <a:xfrm>
            <a:off x="1346417" y="1101650"/>
            <a:ext cx="11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athway Gothic One"/>
                <a:ea typeface="Pathway Gothic One"/>
                <a:cs typeface="Pathway Gothic One"/>
                <a:sym typeface="Pathway Gothic One"/>
              </a:rPr>
              <a:t>Empleado</a:t>
            </a: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/>
          </a:p>
        </p:txBody>
      </p:sp>
      <p:sp>
        <p:nvSpPr>
          <p:cNvPr id="419" name="Google Shape;419;p58"/>
          <p:cNvSpPr txBox="1"/>
          <p:nvPr/>
        </p:nvSpPr>
        <p:spPr>
          <a:xfrm>
            <a:off x="-1851231" y="1652525"/>
            <a:ext cx="15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0" name="Google Shape;420;p58"/>
          <p:cNvSpPr txBox="1"/>
          <p:nvPr/>
        </p:nvSpPr>
        <p:spPr>
          <a:xfrm>
            <a:off x="1091750" y="2205875"/>
            <a:ext cx="350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300"/>
              <a:t>Iniciar sesión / Cerrar sesión. </a:t>
            </a:r>
            <a:endParaRPr b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421" name="Google Shape;421;p58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-589552" y="4367775"/>
            <a:ext cx="2133525" cy="11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8"/>
          <p:cNvPicPr preferRelativeResize="0"/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7651825" y="-22880"/>
            <a:ext cx="1492173" cy="112112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8"/>
          <p:cNvSpPr txBox="1"/>
          <p:nvPr/>
        </p:nvSpPr>
        <p:spPr>
          <a:xfrm>
            <a:off x="717825" y="1876675"/>
            <a:ext cx="156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Puede</a:t>
            </a:r>
            <a:r>
              <a:rPr lang="en" sz="1300"/>
              <a:t>:</a:t>
            </a:r>
            <a:endParaRPr sz="1300"/>
          </a:p>
        </p:txBody>
      </p:sp>
      <p:sp>
        <p:nvSpPr>
          <p:cNvPr id="424" name="Google Shape;424;p58"/>
          <p:cNvSpPr txBox="1"/>
          <p:nvPr/>
        </p:nvSpPr>
        <p:spPr>
          <a:xfrm>
            <a:off x="1091750" y="2527425"/>
            <a:ext cx="1287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❏"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Ver: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58"/>
          <p:cNvSpPr txBox="1"/>
          <p:nvPr/>
        </p:nvSpPr>
        <p:spPr>
          <a:xfrm>
            <a:off x="1091750" y="3472063"/>
            <a:ext cx="1563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Actualizar :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58"/>
          <p:cNvSpPr txBox="1"/>
          <p:nvPr/>
        </p:nvSpPr>
        <p:spPr>
          <a:xfrm>
            <a:off x="1448000" y="3794900"/>
            <a:ext cx="3224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Editar cierta información de su perfil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El estado de las peticiones personalizadas.</a:t>
            </a:r>
            <a:endParaRPr sz="1300"/>
          </a:p>
        </p:txBody>
      </p:sp>
      <p:sp>
        <p:nvSpPr>
          <p:cNvPr id="427" name="Google Shape;427;p58"/>
          <p:cNvSpPr txBox="1"/>
          <p:nvPr/>
        </p:nvSpPr>
        <p:spPr>
          <a:xfrm>
            <a:off x="4600850" y="2114225"/>
            <a:ext cx="13374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❏"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Crear :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58"/>
          <p:cNvSpPr txBox="1"/>
          <p:nvPr/>
        </p:nvSpPr>
        <p:spPr>
          <a:xfrm>
            <a:off x="4797925" y="2482313"/>
            <a:ext cx="18741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Productos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Preguntas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Comentarios </a:t>
            </a:r>
            <a:endParaRPr sz="1300"/>
          </a:p>
        </p:txBody>
      </p:sp>
      <p:sp>
        <p:nvSpPr>
          <p:cNvPr id="429" name="Google Shape;429;p58"/>
          <p:cNvSpPr txBox="1"/>
          <p:nvPr/>
        </p:nvSpPr>
        <p:spPr>
          <a:xfrm>
            <a:off x="1376450" y="2761700"/>
            <a:ext cx="3367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Consultar los productos y las todas las peticiones personalizadas.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Ver las respuestas o comentarios. </a:t>
            </a:r>
            <a:endParaRPr sz="1300"/>
          </a:p>
        </p:txBody>
      </p:sp>
      <p:sp>
        <p:nvSpPr>
          <p:cNvPr id="430" name="Google Shape;430;p58"/>
          <p:cNvSpPr txBox="1"/>
          <p:nvPr/>
        </p:nvSpPr>
        <p:spPr>
          <a:xfrm>
            <a:off x="4600850" y="3428075"/>
            <a:ext cx="1741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❏"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Eliminar: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58"/>
          <p:cNvSpPr txBox="1"/>
          <p:nvPr/>
        </p:nvSpPr>
        <p:spPr>
          <a:xfrm>
            <a:off x="4849850" y="3763175"/>
            <a:ext cx="149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Productos.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8"/>
          <p:cNvSpPr txBox="1"/>
          <p:nvPr/>
        </p:nvSpPr>
        <p:spPr>
          <a:xfrm>
            <a:off x="75100" y="-23025"/>
            <a:ext cx="5382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Requerimientos de Usuarios</a:t>
            </a:r>
            <a:endParaRPr sz="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2169566">
            <a:off x="-610275" y="4400608"/>
            <a:ext cx="2335067" cy="122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2304" y="3632700"/>
            <a:ext cx="1943598" cy="18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3524" y="869774"/>
            <a:ext cx="1287701" cy="67429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9"/>
          <p:cNvSpPr txBox="1"/>
          <p:nvPr/>
        </p:nvSpPr>
        <p:spPr>
          <a:xfrm>
            <a:off x="-330525" y="5471025"/>
            <a:ext cx="558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Puede: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Iniciar y cerrar su sesión.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Editar su perfil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Crear nuevos usuarios para los empleados y también ofrecer la capacidad de editar la información de usuarios existentes.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Permitir crear nuevos productos, consultar la lista de productos disponibles y también poder eliminar productos según sea necesario.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 edición de todas las solicitudes personalizadas, la consulta de todas las solicitudes previas y permitir el cambio de estado de las solicitudes personalizadas según corresponda.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sz="1100"/>
          </a:p>
        </p:txBody>
      </p:sp>
      <p:sp>
        <p:nvSpPr>
          <p:cNvPr id="441" name="Google Shape;441;p59"/>
          <p:cNvSpPr txBox="1"/>
          <p:nvPr/>
        </p:nvSpPr>
        <p:spPr>
          <a:xfrm>
            <a:off x="75100" y="-23025"/>
            <a:ext cx="5382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Requerimientos de Usuarios</a:t>
            </a:r>
            <a:endParaRPr sz="100"/>
          </a:p>
        </p:txBody>
      </p:sp>
      <p:pic>
        <p:nvPicPr>
          <p:cNvPr id="442" name="Google Shape;44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67" y="4593427"/>
            <a:ext cx="856827" cy="8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9"/>
          <p:cNvPicPr preferRelativeResize="0"/>
          <p:nvPr/>
        </p:nvPicPr>
        <p:blipFill rotWithShape="1">
          <a:blip r:embed="rId7">
            <a:alphaModFix/>
          </a:blip>
          <a:srcRect b="-9399" l="0" r="0" t="9400"/>
          <a:stretch/>
        </p:blipFill>
        <p:spPr>
          <a:xfrm>
            <a:off x="6044422" y="-210200"/>
            <a:ext cx="3998044" cy="21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8900" y="211900"/>
            <a:ext cx="2058426" cy="20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9"/>
          <p:cNvSpPr txBox="1"/>
          <p:nvPr/>
        </p:nvSpPr>
        <p:spPr>
          <a:xfrm>
            <a:off x="917675" y="1810563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Objetivo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446" name="Google Shape;446;p59"/>
          <p:cNvSpPr txBox="1"/>
          <p:nvPr/>
        </p:nvSpPr>
        <p:spPr>
          <a:xfrm>
            <a:off x="1614400" y="2119188"/>
            <a:ext cx="608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Permitir identificar la función de los empleados y administradores</a:t>
            </a:r>
            <a:r>
              <a:rPr b="1" lang="en" sz="1300"/>
              <a:t>.</a:t>
            </a:r>
            <a:endParaRPr b="1" sz="1100"/>
          </a:p>
        </p:txBody>
      </p:sp>
      <p:sp>
        <p:nvSpPr>
          <p:cNvPr id="447" name="Google Shape;447;p59"/>
          <p:cNvSpPr txBox="1"/>
          <p:nvPr/>
        </p:nvSpPr>
        <p:spPr>
          <a:xfrm>
            <a:off x="1479325" y="2705963"/>
            <a:ext cx="267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Nombre del cargo.</a:t>
            </a:r>
            <a:endParaRPr sz="1300"/>
          </a:p>
        </p:txBody>
      </p:sp>
      <p:sp>
        <p:nvSpPr>
          <p:cNvPr id="448" name="Google Shape;448;p59"/>
          <p:cNvSpPr txBox="1"/>
          <p:nvPr/>
        </p:nvSpPr>
        <p:spPr>
          <a:xfrm>
            <a:off x="1511125" y="3341725"/>
            <a:ext cx="2609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Crear</a:t>
            </a:r>
            <a:r>
              <a:rPr lang="en" sz="1300"/>
              <a:t>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Ver.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Actualizar.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Eliminar.</a:t>
            </a:r>
            <a:endParaRPr sz="1300"/>
          </a:p>
        </p:txBody>
      </p:sp>
      <p:sp>
        <p:nvSpPr>
          <p:cNvPr id="449" name="Google Shape;449;p59"/>
          <p:cNvSpPr txBox="1"/>
          <p:nvPr/>
        </p:nvSpPr>
        <p:spPr>
          <a:xfrm>
            <a:off x="1559500" y="907000"/>
            <a:ext cx="2673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1212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CARGO DE USUARIOS</a:t>
            </a:r>
            <a:endParaRPr b="1" sz="2900">
              <a:solidFill>
                <a:srgbClr val="21212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450" name="Google Shape;450;p59"/>
          <p:cNvSpPr txBox="1"/>
          <p:nvPr/>
        </p:nvSpPr>
        <p:spPr>
          <a:xfrm>
            <a:off x="917675" y="2423863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Almacena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451" name="Google Shape;451;p59"/>
          <p:cNvSpPr txBox="1"/>
          <p:nvPr/>
        </p:nvSpPr>
        <p:spPr>
          <a:xfrm>
            <a:off x="917675" y="3009188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Acciones</a:t>
            </a:r>
            <a:r>
              <a:rPr i="1" lang="en" sz="1300"/>
              <a:t>:</a:t>
            </a:r>
            <a:endParaRPr i="1"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6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2169566">
            <a:off x="-610275" y="4400608"/>
            <a:ext cx="2335067" cy="122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2304" y="3632700"/>
            <a:ext cx="1943598" cy="18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3524" y="869774"/>
            <a:ext cx="1287701" cy="674298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 txBox="1"/>
          <p:nvPr/>
        </p:nvSpPr>
        <p:spPr>
          <a:xfrm>
            <a:off x="-330525" y="5471025"/>
            <a:ext cx="558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Puede: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Iniciar y cerrar su sesión.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Editar su perfil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Crear nuevos usuarios para los empleados y también ofrecer la capacidad de editar la información de usuarios existentes.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Permitir crear nuevos productos, consultar la lista de productos disponibles y también poder eliminar productos según sea necesario.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 edición de todas las solicitudes personalizadas, la consulta de todas las solicitudes previas y permitir el cambio de estado de las solicitudes personalizadas según corresponda.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sz="1100"/>
          </a:p>
        </p:txBody>
      </p:sp>
      <p:sp>
        <p:nvSpPr>
          <p:cNvPr id="460" name="Google Shape;460;p60"/>
          <p:cNvSpPr txBox="1"/>
          <p:nvPr/>
        </p:nvSpPr>
        <p:spPr>
          <a:xfrm>
            <a:off x="75100" y="-23025"/>
            <a:ext cx="5864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Requerimientos de Productos</a:t>
            </a:r>
            <a:endParaRPr sz="100"/>
          </a:p>
        </p:txBody>
      </p:sp>
      <p:pic>
        <p:nvPicPr>
          <p:cNvPr id="461" name="Google Shape;46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67" y="4593427"/>
            <a:ext cx="856827" cy="8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0"/>
          <p:cNvPicPr preferRelativeResize="0"/>
          <p:nvPr/>
        </p:nvPicPr>
        <p:blipFill rotWithShape="1">
          <a:blip r:embed="rId7">
            <a:alphaModFix/>
          </a:blip>
          <a:srcRect b="-9399" l="0" r="0" t="9400"/>
          <a:stretch/>
        </p:blipFill>
        <p:spPr>
          <a:xfrm>
            <a:off x="6044422" y="-210200"/>
            <a:ext cx="3998044" cy="21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8900" y="211900"/>
            <a:ext cx="2058426" cy="20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0"/>
          <p:cNvSpPr txBox="1"/>
          <p:nvPr/>
        </p:nvSpPr>
        <p:spPr>
          <a:xfrm>
            <a:off x="759975" y="1718513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Objetivo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465" name="Google Shape;465;p60"/>
          <p:cNvSpPr txBox="1"/>
          <p:nvPr/>
        </p:nvSpPr>
        <p:spPr>
          <a:xfrm>
            <a:off x="1208925" y="2065138"/>
            <a:ext cx="2673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</a:t>
            </a:r>
            <a:r>
              <a:rPr lang="en" sz="1300"/>
              <a:t>lmacenar los datos de los productos que maneja la empresa</a:t>
            </a:r>
            <a:r>
              <a:rPr b="1" lang="en" sz="1300"/>
              <a:t>.</a:t>
            </a:r>
            <a:endParaRPr b="1" sz="1100"/>
          </a:p>
        </p:txBody>
      </p:sp>
      <p:sp>
        <p:nvSpPr>
          <p:cNvPr id="466" name="Google Shape;466;p60"/>
          <p:cNvSpPr txBox="1"/>
          <p:nvPr/>
        </p:nvSpPr>
        <p:spPr>
          <a:xfrm>
            <a:off x="1208925" y="3474163"/>
            <a:ext cx="154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Crear.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Ver.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Actualizar.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Eliminar.</a:t>
            </a:r>
            <a:endParaRPr sz="1300"/>
          </a:p>
        </p:txBody>
      </p:sp>
      <p:sp>
        <p:nvSpPr>
          <p:cNvPr id="467" name="Google Shape;467;p60"/>
          <p:cNvSpPr txBox="1"/>
          <p:nvPr/>
        </p:nvSpPr>
        <p:spPr>
          <a:xfrm>
            <a:off x="1559500" y="907000"/>
            <a:ext cx="2673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1212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PRODUCTO</a:t>
            </a:r>
            <a:endParaRPr b="1" sz="2900">
              <a:solidFill>
                <a:srgbClr val="21212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468" name="Google Shape;468;p60"/>
          <p:cNvSpPr txBox="1"/>
          <p:nvPr/>
        </p:nvSpPr>
        <p:spPr>
          <a:xfrm>
            <a:off x="3717575" y="1718500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Almacena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469" name="Google Shape;469;p60"/>
          <p:cNvSpPr txBox="1"/>
          <p:nvPr/>
        </p:nvSpPr>
        <p:spPr>
          <a:xfrm>
            <a:off x="804275" y="3140338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Acciones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470" name="Google Shape;470;p60"/>
          <p:cNvSpPr txBox="1"/>
          <p:nvPr/>
        </p:nvSpPr>
        <p:spPr>
          <a:xfrm>
            <a:off x="4670550" y="2065138"/>
            <a:ext cx="2673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Nombre.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Precio monetario.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Precio en puntos.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Descripción.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Cantidad de producto.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Peso del producto.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Unidad de medida.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Relación con categoría.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2169566">
            <a:off x="-610275" y="4400608"/>
            <a:ext cx="2335067" cy="122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2304" y="3632700"/>
            <a:ext cx="1943598" cy="18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3524" y="869774"/>
            <a:ext cx="1287701" cy="67429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1"/>
          <p:cNvSpPr txBox="1"/>
          <p:nvPr/>
        </p:nvSpPr>
        <p:spPr>
          <a:xfrm>
            <a:off x="-330525" y="5471025"/>
            <a:ext cx="558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Puede: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Iniciar y cerrar su sesión.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Editar su perfil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Crear nuevos usuarios para los empleados y también ofrecer la capacidad de editar la información de usuarios existentes.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Permitir crear nuevos productos, consultar la lista de productos disponibles y también poder eliminar productos según sea necesario.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 edición de todas las solicitudes personalizadas, la consulta de todas las solicitudes previas y permitir el cambio de estado de las solicitudes personalizadas según corresponda.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sz="1100"/>
          </a:p>
        </p:txBody>
      </p:sp>
      <p:sp>
        <p:nvSpPr>
          <p:cNvPr id="479" name="Google Shape;479;p61"/>
          <p:cNvSpPr txBox="1"/>
          <p:nvPr/>
        </p:nvSpPr>
        <p:spPr>
          <a:xfrm>
            <a:off x="75100" y="-23025"/>
            <a:ext cx="5864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Requerimientos de Productos</a:t>
            </a:r>
            <a:endParaRPr sz="100"/>
          </a:p>
        </p:txBody>
      </p:sp>
      <p:pic>
        <p:nvPicPr>
          <p:cNvPr id="480" name="Google Shape;480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67" y="4593427"/>
            <a:ext cx="856827" cy="8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1"/>
          <p:cNvPicPr preferRelativeResize="0"/>
          <p:nvPr/>
        </p:nvPicPr>
        <p:blipFill rotWithShape="1">
          <a:blip r:embed="rId7">
            <a:alphaModFix/>
          </a:blip>
          <a:srcRect b="-9399" l="0" r="0" t="9400"/>
          <a:stretch/>
        </p:blipFill>
        <p:spPr>
          <a:xfrm>
            <a:off x="6955537" y="-345375"/>
            <a:ext cx="3327238" cy="174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96525" y="-23025"/>
            <a:ext cx="2058426" cy="20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1"/>
          <p:cNvSpPr txBox="1"/>
          <p:nvPr/>
        </p:nvSpPr>
        <p:spPr>
          <a:xfrm>
            <a:off x="759975" y="1718513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Objetivo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484" name="Google Shape;484;p61"/>
          <p:cNvSpPr txBox="1"/>
          <p:nvPr/>
        </p:nvSpPr>
        <p:spPr>
          <a:xfrm>
            <a:off x="1208925" y="2065138"/>
            <a:ext cx="2673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Almacenar clasificaciones que se pueden aplicar a los productos para su correcta gestión</a:t>
            </a:r>
            <a:r>
              <a:rPr b="1" lang="en" sz="1300"/>
              <a:t>.</a:t>
            </a:r>
            <a:endParaRPr b="1" sz="1100"/>
          </a:p>
        </p:txBody>
      </p:sp>
      <p:sp>
        <p:nvSpPr>
          <p:cNvPr id="485" name="Google Shape;485;p61"/>
          <p:cNvSpPr txBox="1"/>
          <p:nvPr/>
        </p:nvSpPr>
        <p:spPr>
          <a:xfrm>
            <a:off x="1208925" y="3474163"/>
            <a:ext cx="154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Crear.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Ver.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Actualizar.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Eliminar.</a:t>
            </a:r>
            <a:endParaRPr sz="1300"/>
          </a:p>
        </p:txBody>
      </p:sp>
      <p:sp>
        <p:nvSpPr>
          <p:cNvPr id="486" name="Google Shape;486;p61"/>
          <p:cNvSpPr txBox="1"/>
          <p:nvPr/>
        </p:nvSpPr>
        <p:spPr>
          <a:xfrm>
            <a:off x="1559500" y="907000"/>
            <a:ext cx="2673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1212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CATEGORÍA</a:t>
            </a:r>
            <a:endParaRPr b="1" sz="2900">
              <a:solidFill>
                <a:srgbClr val="21212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487" name="Google Shape;487;p61"/>
          <p:cNvSpPr txBox="1"/>
          <p:nvPr/>
        </p:nvSpPr>
        <p:spPr>
          <a:xfrm>
            <a:off x="3717575" y="1718500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Almacena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488" name="Google Shape;488;p61"/>
          <p:cNvSpPr txBox="1"/>
          <p:nvPr/>
        </p:nvSpPr>
        <p:spPr>
          <a:xfrm>
            <a:off x="804275" y="3140338"/>
            <a:ext cx="147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i="1" lang="en" sz="1300"/>
              <a:t>Acciones</a:t>
            </a:r>
            <a:r>
              <a:rPr i="1" lang="en" sz="1300"/>
              <a:t>:</a:t>
            </a:r>
            <a:endParaRPr i="1" sz="1100"/>
          </a:p>
        </p:txBody>
      </p:sp>
      <p:sp>
        <p:nvSpPr>
          <p:cNvPr id="489" name="Google Shape;489;p61"/>
          <p:cNvSpPr txBox="1"/>
          <p:nvPr/>
        </p:nvSpPr>
        <p:spPr>
          <a:xfrm>
            <a:off x="4670550" y="2065138"/>
            <a:ext cx="2673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Nombre.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Precio monetario.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Precio en puntos.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Descripción.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Cantidad de producto.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Peso del producto.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Unidad de medida.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Relación con categoría.</a:t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lorful Galaxy XL by Slidesgo">
  <a:themeElements>
    <a:clrScheme name="Simple Light">
      <a:dk1>
        <a:srgbClr val="BB4592"/>
      </a:dk1>
      <a:lt1>
        <a:srgbClr val="FFFFFF"/>
      </a:lt1>
      <a:dk2>
        <a:srgbClr val="E1DAF2"/>
      </a:dk2>
      <a:lt2>
        <a:srgbClr val="6B3B8F"/>
      </a:lt2>
      <a:accent1>
        <a:srgbClr val="E4A947"/>
      </a:accent1>
      <a:accent2>
        <a:srgbClr val="D6C8E0"/>
      </a:accent2>
      <a:accent3>
        <a:srgbClr val="BB4592"/>
      </a:accent3>
      <a:accent4>
        <a:srgbClr val="65C8D0"/>
      </a:accent4>
      <a:accent5>
        <a:srgbClr val="6B3B8F"/>
      </a:accent5>
      <a:accent6>
        <a:srgbClr val="E4A947"/>
      </a:accent6>
      <a:hlink>
        <a:srgbClr val="D6C8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